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68" r:id="rId2"/>
    <p:sldId id="376" r:id="rId3"/>
    <p:sldId id="298" r:id="rId4"/>
    <p:sldId id="299" r:id="rId5"/>
    <p:sldId id="339" r:id="rId6"/>
    <p:sldId id="336" r:id="rId7"/>
    <p:sldId id="378" r:id="rId8"/>
    <p:sldId id="379" r:id="rId9"/>
    <p:sldId id="380" r:id="rId10"/>
    <p:sldId id="381" r:id="rId11"/>
    <p:sldId id="372" r:id="rId12"/>
    <p:sldId id="373" r:id="rId13"/>
    <p:sldId id="374" r:id="rId14"/>
    <p:sldId id="327" r:id="rId15"/>
    <p:sldId id="328" r:id="rId16"/>
    <p:sldId id="329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9CEFE-F524-4076-B2C0-3FFE721A5304}" v="18" dt="2024-10-10T20:17:55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2779CEFE-F524-4076-B2C0-3FFE721A5304}"/>
    <pc:docChg chg="custSel modSld">
      <pc:chgData name="Kafentzis Georgios" userId="0fad1e94-8729-4dd9-a94a-3efaf92f008a" providerId="ADAL" clId="{2779CEFE-F524-4076-B2C0-3FFE721A5304}" dt="2024-10-10T20:18:02.398" v="22" actId="478"/>
      <pc:docMkLst>
        <pc:docMk/>
      </pc:docMkLst>
      <pc:sldChg chg="modSp mod modAnim">
        <pc:chgData name="Kafentzis Georgios" userId="0fad1e94-8729-4dd9-a94a-3efaf92f008a" providerId="ADAL" clId="{2779CEFE-F524-4076-B2C0-3FFE721A5304}" dt="2024-10-10T20:17:55.735" v="21" actId="20577"/>
        <pc:sldMkLst>
          <pc:docMk/>
          <pc:sldMk cId="236587373" sldId="336"/>
        </pc:sldMkLst>
        <pc:spChg chg="mod">
          <ac:chgData name="Kafentzis Georgios" userId="0fad1e94-8729-4dd9-a94a-3efaf92f008a" providerId="ADAL" clId="{2779CEFE-F524-4076-B2C0-3FFE721A5304}" dt="2024-10-10T20:17:55.735" v="21" actId="20577"/>
          <ac:spMkLst>
            <pc:docMk/>
            <pc:sldMk cId="236587373" sldId="336"/>
            <ac:spMk id="3" creationId="{00000000-0000-0000-0000-000000000000}"/>
          </ac:spMkLst>
        </pc:spChg>
        <pc:picChg chg="mod">
          <ac:chgData name="Kafentzis Georgios" userId="0fad1e94-8729-4dd9-a94a-3efaf92f008a" providerId="ADAL" clId="{2779CEFE-F524-4076-B2C0-3FFE721A5304}" dt="2024-10-10T20:17:47.007" v="18" actId="1036"/>
          <ac:picMkLst>
            <pc:docMk/>
            <pc:sldMk cId="236587373" sldId="336"/>
            <ac:picMk id="9" creationId="{00000000-0000-0000-0000-000000000000}"/>
          </ac:picMkLst>
        </pc:picChg>
      </pc:sldChg>
      <pc:sldChg chg="modSp mod">
        <pc:chgData name="Kafentzis Georgios" userId="0fad1e94-8729-4dd9-a94a-3efaf92f008a" providerId="ADAL" clId="{2779CEFE-F524-4076-B2C0-3FFE721A5304}" dt="2024-10-10T20:16:44.131" v="12" actId="255"/>
        <pc:sldMkLst>
          <pc:docMk/>
          <pc:sldMk cId="3807520109" sldId="339"/>
        </pc:sldMkLst>
        <pc:spChg chg="mod">
          <ac:chgData name="Kafentzis Georgios" userId="0fad1e94-8729-4dd9-a94a-3efaf92f008a" providerId="ADAL" clId="{2779CEFE-F524-4076-B2C0-3FFE721A5304}" dt="2024-10-10T20:16:44.131" v="12" actId="255"/>
          <ac:spMkLst>
            <pc:docMk/>
            <pc:sldMk cId="3807520109" sldId="339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2779CEFE-F524-4076-B2C0-3FFE721A5304}" dt="2024-10-10T20:18:02.398" v="22" actId="478"/>
        <pc:sldMkLst>
          <pc:docMk/>
          <pc:sldMk cId="1740413527" sldId="372"/>
        </pc:sldMkLst>
        <pc:inkChg chg="del">
          <ac:chgData name="Kafentzis Georgios" userId="0fad1e94-8729-4dd9-a94a-3efaf92f008a" providerId="ADAL" clId="{2779CEFE-F524-4076-B2C0-3FFE721A5304}" dt="2024-10-10T20:18:02.398" v="22" actId="478"/>
          <ac:inkMkLst>
            <pc:docMk/>
            <pc:sldMk cId="1740413527" sldId="372"/>
            <ac:inkMk id="5" creationId="{00000000-0000-0000-0000-000000000000}"/>
          </ac:inkMkLst>
        </pc:inkChg>
      </pc:sldChg>
      <pc:sldChg chg="modSp">
        <pc:chgData name="Kafentzis Georgios" userId="0fad1e94-8729-4dd9-a94a-3efaf92f008a" providerId="ADAL" clId="{2779CEFE-F524-4076-B2C0-3FFE721A5304}" dt="2024-10-10T20:17:21.272" v="14" actId="403"/>
        <pc:sldMkLst>
          <pc:docMk/>
          <pc:sldMk cId="1766179445" sldId="381"/>
        </pc:sldMkLst>
        <pc:spChg chg="mod">
          <ac:chgData name="Kafentzis Georgios" userId="0fad1e94-8729-4dd9-a94a-3efaf92f008a" providerId="ADAL" clId="{2779CEFE-F524-4076-B2C0-3FFE721A5304}" dt="2024-10-10T20:17:21.272" v="14" actId="403"/>
          <ac:spMkLst>
            <pc:docMk/>
            <pc:sldMk cId="1766179445" sldId="381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07:35:42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 9276 760 0,'-8'7'170'0,"-2"12"-72"31,5 7-8-31,-8 20-4 0,2 6-13 0,-11 9-5 32,-5 1-3-32,-4-2 3 0,-2-1-1 15,3-8-2-15,15-22 2 16,0 0 4-1,-7 11 0-15,9-10-4 16,8-19 14-16,8-25-4 16,8-11-4-16,5-19-14 15,4-5-20-15,8-10-17 0,-1-2-5 16,1-2-8-16,-2 1-4 16,-5 11-2-16,-2 9 0 15,-8 11 0-15,-4 6 1 16,-2 7 0-16,-2 0 0 15,-3 6-3-15,4 2 0 16,-3 6-6-16,-1 8-1 0,4 15-1 16,3 10-2-16,8 23 8 15,6 7 0-15,6 9 2 16,0 0 3-16,4-4-1 16,-3-3 1-16,-5-7 1 0,-3-3 2 15,-8-13 1-15,5-5 2 16,-5-15-23-16,-3-7-58 15,-2-11-143-15,-6-10-150 16</inkml:trace>
  <inkml:trace contextRef="#ctx0" brushRef="#br0" timeOffset="191.181">1616 9692 715 0,'-6'-4'368'0,"-9"-6"-95"0,12 3-68 16,22 5-61-16,7 1-34 16,24 3-47-16,0 4-15 0,19 4-25 15,3 1-4-15,-1 0-87 0,1-1-106 16</inkml:trace>
  <inkml:trace contextRef="#ctx0" brushRef="#br0" timeOffset="488.5433">2421 9835 838 0,'-2'0'465'16,"0"0"-57"-16,2 2-85 0,0-2-105 31,0 0-20-31,0 0-46 0,0 0-24 16,0 0-31-16,0 0-18 15,0 0-36 1,0 0-10-16,0 0 16 0,0 0-113 15</inkml:trace>
  <inkml:trace contextRef="#ctx0" brushRef="#br0" timeOffset="20353.4428">2904 9198 896 0,'6'-4'400'0,"6"0"-198"16,-9-1-61-16,-1 18-70 15,-2 8-26-15,-10 35-22 16,5 20-1-16,-1 24-1 16,-3 2 0-16,5-12-7 15,2-9-1-15,5-17-3 16,9-8-10-16,7-20-218 15</inkml:trace>
  <inkml:trace contextRef="#ctx0" brushRef="#br0" timeOffset="20605.6248">3405 9209 615 0,'-5'2'336'16,"-8"5"-71"-16,-6 4-87 15,-13 11-91-15,-6 4-29 16,-11 12-24-16,-3 8-6 16,0 10-7-16,0-2-3 0,13-3 3 15,9-4 1 1,15-7 5-16,12 3 4 0,13-1-3 16,10 0-5-16,14-3 0 15,9-4-2-15,11-10-26 16,2-1-115-16</inkml:trace>
  <inkml:trace contextRef="#ctx0" brushRef="#br0" timeOffset="20904.4426">3710 9750 812 0,'-16'9'365'16,"-14"15"-181"-16,-6-2-43 15,9-3-49-15,-1-3-28 16,4-16-23-16,2-8-4 16,-1-15-8-16,2-4-6 15,10-3-12-15,1 1-7 16,14 2-11-16,5 1-8 0,12 11 1 16,-2 5 2-16,1 11 12 15,1 8 10-15,-5 13 8 16,7 7 4-16,-2 8 2 15,2 6-1-15,2-3-5 16,-1 0-4-16,4-9-123 16,2-8-182-1</inkml:trace>
  <inkml:trace contextRef="#ctx0" brushRef="#br0" timeOffset="21238.7994">3849 9677 819 0,'2'-2'380'0,"11"-3"-162"15,6 4-63-15,15 1-79 16,5 4-17-16,-1-3-23 0,6 2-7 16,-5-4-9-1,-3-2-4-15,-3-3-6 0,-9-2-40 16,-8 1-91-16,-6-1-36 0,-16 4-56 15,-9 1 32-15,-15 3 88 16,-2 3 39-16,5 4 63 16,4 1 17-16,12 7 32 15,7-1 6-15,2 2 17 16,3 3 7-16,7 3 8 31,-1 1 3-31,6 3-17 0,-2 2-13 0,-2-5-37 16,2 1-13-16,1-5-178 31</inkml:trace>
  <inkml:trace contextRef="#ctx0" brushRef="#br0" timeOffset="21525.5455">4539 9724 795 0,'-2'9'377'15,"-5"8"-149"-15,-1 5-52 0,-5 5-76 16,2 1-32 0,-7-3-40-16,2-3-5 0,-1-11 0 15,-5-9-2-15,2-11-16 16,-1-9-7-16,3-13-13 0,2 0 0 16,11-1-1-1,5 2-5-15,12 8-9 0,9 9 1 16,8 13 15-1,-2 7 8-15,1 16 10 0,-2 5 2 16,-1 11-5 0,2 4-1-16</inkml:trace>
  <inkml:trace contextRef="#ctx0" brushRef="#br0" timeOffset="21882.2978">4634 9519 959 0,'12'-22'437'0,"7"-12"-200"15,17 0-103-15,4 5-30 16,6 15-44-16,0 4-18 0,-2 22-26 16,-5 11-1-1,-12 15-4-15,-8 5-1 16,-6 10 3-16,-4 0-1 0,3-1 0 15,0 2-1-15,5-7-3 16,2-2 1-16,0-13-1 16,0-6 1-16,-8-17 7 15,-5-10 5-15,-8-17 3 16,-9-4 0-16,-14-9-11 16,-3 2-11-16,-7 13-21 15,-1 8-5-15,-3 20-4 16,3 11 3-16,4 9 13 15,9 4 4-15,17-2-107 16,6-2-122-16</inkml:trace>
  <inkml:trace contextRef="#ctx0" brushRef="#br0" timeOffset="22185.0375">5461 9774 483 0,'4'2'323'16,"4"8"19"-16,-6 1-81 16,-6 11-77-16,-6 3-38 0,-2 2-53 15,-2-2-25-15,-6-6-30 16,1-7-8-16,-9-10-13 16,2-7-10-1,-1-14-35-15,4-5-11 0,6-10-8 16,3 1 6-16,13 5 16 15,6 3-2-15,16 14 0 16,6 5 8-16,7 15 37 16,-4 10 21-16,-3 19 32 15,-4 4-1-15,-9 3-19 16,3-2-10-16,4-13-537 16</inkml:trace>
  <inkml:trace contextRef="#ctx0" brushRef="#br0" timeOffset="22607.1784">5546 9495 721 0,'-3'-1'328'0,"1"3"-143"15,8 22-108-15,2 16-30 16,5 26-19-16,-1 15-4 16,2 15-7-16,0 6 0 15,0-14 0-15,-5-14-74 16,-2-29-302-16</inkml:trace>
  <inkml:trace contextRef="#ctx0" brushRef="#br0" timeOffset="22907.5317">5574 9369 661 0,'10'-15'329'15,"12"-15"-132"-15,6 12-44 16,8 20-98-16,4 7-21 0,4 13-18 15,-5 5-5-15,-10 4-6 16,-8 1-2 0,-23-3 2-16,-11-5 4 0,-12-8 6 15,-4-6 4-15,9-7-7 0,11 1-9 16,17-4-10-16,12 2-5 16,13 3 1-16,3 5 4 15,-4 5 3-15,-6 5 1 16,-20 3 10-16,-7 4 7 15,-24 0 12-15,-8-2 3 16,-10-9 1-16,3-5-5 16,12-8-74-16,11-2-80 15</inkml:trace>
  <inkml:trace contextRef="#ctx0" brushRef="#br0" timeOffset="23378.6051">6295 9662 711 0,'-8'9'343'15,"-11"13"-130"-15,-6 6-46 16,-7 2-67-16,-2 1-22 0,2-4-30 16,2-7-9-16,5-13-7 15,2-6-1-15,3-14-10 16,5-8-9-1,2-9-19-15,8-4-10 0,6 4-9 0,5 3-1 16,13 9-7-16,4 8 2 16,4 11 9-16,2 8 4 15,-7 16 15-15,1 4 5 16,1 3 6-16,0 2 1 31,9-4-1-31,-1-4 0 0,-1-10 2 0,2-12 3 16,-5-12 10-1,-4-10 7-15,-4-12 15 0,-7-3 6 0,-1-3-2 16,-5 4-5 0,-1 3-19-16,4 8-8 15,-5 11-11-15,4 6-3 0,-5 13 4 16,-4 5 0-16,2 7 3 16,1 7 0-1,-1 2-4-15,0-3 0 0,3 4-1 16,-4-1-1-16,2-5-57 15,-1-5-56-15</inkml:trace>
  <inkml:trace contextRef="#ctx0" brushRef="#br0" timeOffset="23512.3852">6467 9336 1137 0,'-1'-8'502'15,"-4"-5"-283"-15,2 9-87 16,0 12-215-16,4 8-203 16</inkml:trace>
  <inkml:trace contextRef="#ctx0" brushRef="#br0" timeOffset="23709.0324">6666 9643 946 0,'7'16'398'0,"8"19"-228"15,2 0-58-15,2-10-41 16,-2-3 3-16,2-14 20 16,3-4 9-16,1-13-3 15,-3-10-11-15,1-7-32 16,-4-7-19-16,-3 3-18 16,2 6-10-16,-5 1-137 15,-2 8-165-15</inkml:trace>
  <inkml:trace contextRef="#ctx0" brushRef="#br0" timeOffset="24307.7259">7268 9779 637 0,'-3'-13'409'15,"-3"-7"-24"-15,-7-4-133 16,-2 0-45-16,-6 1-92 16,-2 2-45-16,-3 12-64 15,-4 5-17-15,3 11-14 16,4 8-1-16,11 7 3 16,7 6 3-16,14 0 10 15,7-1 4-15,6 1 6 16,4-4 2-16,0-5 1 15,2-8 2-15,1-11 3 16,-2-5 0-16,-3-13 5 0,1-4 0 16,-10-8 3-16,-5-2 2 15,-4 4-7-15,-10 2-2 16,2 11-9-16,-1 8-7 16,-5 7-6-16,3 6-1 15,-1 7-2-15,5 5 3 16,9 6 4-16,6 4 2 15,2-1 6-15,2-1 1 0,-3-8 4 16,3-6 5-16,7-12 9 16,0-6 3-16,5-11 4 15,2-4-5-15,-5-7-5 16,0-3-5-16,-4-1-3 16,-5 3 2-16,-6 7 7 15,-6 6 10-15,-5 14 4 16,-2 2-1-16,-2 10-8 15,1 6-11-15,0 13-8 16,1 5 0-16,-2 19 0 16,3 11 0-16,0 5 0 15,1 3 0-15,3-15 0 16,0-11 1-16,6-15-29 16,1-8-86-16</inkml:trace>
  <inkml:trace contextRef="#ctx0" brushRef="#br0" timeOffset="24449.5006">7592 9922 822 0,'7'-4'345'16,"8"-2"-181"-16,16 3-127 0,7-1-12 0,12 1-297 16</inkml:trace>
  <inkml:trace contextRef="#ctx0" brushRef="#br0" timeOffset="24748.8088">8141 9735 689 0,'-9'-14'418'15,"-8"-13"-43"1,0 4-205-16,0 5-58 0,-3 6-82 16,2 7-26-16,-1 8-26 15,2 3-8 1,9 9 2-16,4-1 3 0,13 8 8 0,6-2 5 15,4-2 8-15,0-1 4 16,-9-9 6-16,-5-1 1 16,-10-2-1-16,-8-4 0 15,-7-1 2-15,-6 0 11 16,3-1 29 0,5 2 3-16,13 4 6 0,9 5 1 15,14 2-7-15,7 1-1 0,9 2-5 16,5-3-12-16,2 1-19 15,0-3-26-15</inkml:trace>
  <inkml:trace contextRef="#ctx0" brushRef="#br0" timeOffset="25296.4406">9047 9784 556 0,'2'-1'306'15,"4"-3"-63"-15,0-2-45 0,6-3-66 16,1-2-17-16,0-4-6 31,-2 0 5-31,-8-2-6 16,-13 1-19-16,-14 2-35 0,-9 5-19 0,-16 6-22 16,9 5-1-1,0 9-10-15,5 4-1 0,17 9-3 16,5 2 0-16,16 4 5 15,14 0 3-15,14-6 2 16,3-5 1 0,7-7 1-16,-6-9-3 0,-5-7-95 0,-4-7-85 15</inkml:trace>
  <inkml:trace contextRef="#ctx0" brushRef="#br0" timeOffset="25410.0023">9047 9510 1013 0,'-9'-9'497'0,"-7"-12"-199"0,5 5-104 16,13 9-150 0,8 0-67-16,8 9-322 15</inkml:trace>
  <inkml:trace contextRef="#ctx0" brushRef="#br0" timeOffset="25823">9194 9644 897 0,'7'4'363'0,"19"6"-223"16,6-1-25-16,7 0-34 15,5-3-11-15,-2-4-25 16,-4-1-15-16,-5-1-12 0,-6-2-2 16,-16 1 1-16,-7 1-4 15,-16 0-4-15,-9 3-4 16,-11 4-5-16,-1 4-3 15,5 5-5-15,6 7-1 16,13 4-3-16,1 6 1 16,10 1 14-16,0 1 7 0,11-4 13 15,9-3 2 1,3-16 2-16,10-6-1 0,4-11-4 16,-4-11 0-16,1-9-4 15,0-4-1-15,-7-5 1 16,-2 0-3-16,-12 6 39 15,-5 8 14-15,-7 8 24 16,-3 6 6-16,2 11-38 16,-1 4-13-16,3 13-27 15,2 6-5-15,1 10-5 16,-5-4 0-16,11 7-39 16,4-3-139-16</inkml:trace>
  <inkml:trace contextRef="#ctx0" brushRef="#br0" timeOffset="26247.2959">10319 9683 613 0,'5'-4'320'15,"11"-1"-71"1,13 4-86-16,20-1-58 0,11 0-21 16,13 2-33-16,-1 2-13 15,-16 0-18-15,-11 1-5 16,-22 2-55-1,-12-2-77-15,-9 3-206 0</inkml:trace>
  <inkml:trace contextRef="#ctx0" brushRef="#br0" timeOffset="26368.6651">10634 9694 251 0,'-4'3'223'16,"-5"0"54"-16,3 4-47 16,2 8-64-16,2 2-27 15,2 10-35-15,1 4-17 16,4 3-39-16,3 1-16 15,6-4-11-15,1-4-101 16</inkml:trace>
  <inkml:trace contextRef="#ctx0" brushRef="#br0" timeOffset="26630.5927">11081 9743 939 0,'-17'-12'443'15,"-9"-6"-174"-15,1-1-128 0,1 7-46 16,4 6-57-16,1 6-28 16,2 14-33-16,2 3-5 15,9 10 5 1,6 1 5-16,15 5 15 0,6-1 6 16,11-4 12-16,3-5 9 15,-1-14 13-15,-4-9 9 16,-10-14 24-16,-11-9 0 15,-21-7-11-15,-15-2-14 0,-23 0-201 16</inkml:trace>
  <inkml:trace contextRef="#ctx0" brushRef="#br0" timeOffset="27834.7618">11711 9638 760 0,'9'-3'375'15,"4"-6"-147"-15,1 8-55 0,-1 11-93 16,-3 2-26 0,3 14-21-16,-5 1-5 15,-8 8-8-15,-5 5-4 0,-8 4-6 16,-3-3-3-16,5-8-18 0,3-7-17 15,5-15-19 1,6-10 1-16,4-16 12 0,1-9 14 0,8-8 17 16,-2-2 0-16,8 6 3 31,2 2 3-31,-2 4 9 16,3 3 2-16,-8 3 11 15,-3 4 6-15,-9 6 1 16,-5 0-5-16,-12 8-16 15,-2 6-10-15,-3 11-10 16,1 2-1-16,7 4-1 16,9 1 1-16,14 0 7 15,7 1 3-15,14-3 6 16,2-7 3-16,2-8-1 16,0-9 0-16,-4-5-45 15,-9-5-61-15,-9-10-109 0,-5 0-30 16,-6-7 32-16,1-2 62 15,-2-3 182-15,-2 3 77 16,-3 4 100-16,-3 6 28 16,-2 15-57-16,0 5-41 15,5 17-79-15,0 6-29 16,2 11-14-16,1 6-6 0,2-1-6 16,6 4-3-16,2-7-57 15,1-7-134-15</inkml:trace>
  <inkml:trace contextRef="#ctx0" brushRef="#br0" timeOffset="28112.0834">12381 9644 626 0,'-1'-11'375'0,"-4"-6"4"15,3 8-148-15,-3 12-119 0,-2 11-42 16,0 21-72-16,-1 7-9 16,8 23 11-16,0 10 1 15,3 2 4-15,1-4 2 16,-3-20 2-16,5-16 1 16,-2-20 2-16,0-4 5 0,4-20-33 15,-1-5-55-15,-2-21-139 16,-3-11-117-16</inkml:trace>
  <inkml:trace contextRef="#ctx0" brushRef="#br0" timeOffset="28385.9875">12293 9479 639 0,'0'-15'329'15,"4"-20"-98"-15,13 19-64 16,6 10-35-16,16 9-47 16,3 8-28-16,-3 8-39 15,-7 0-7-15,-19 3-4 16,-13-2 2-16,-20 4 4 15,-6-6 3-15,-4-1 0 16,7-6-4-16,13-9-14 16,12 4-4-16,19-5-5 15,7 4-1-15,15 6 9 0,-4 1 1 16,-2 9 0 0,-2 4 1-16,-23-1 5 15,-7 3 6-15,-18-5 8 16,-15-4 4-16,-11-1-1 15,-3-3-1-15,6-6 0 0,6-3-65 16,17-5-307-16</inkml:trace>
  <inkml:trace contextRef="#ctx0" brushRef="#br0" timeOffset="28786.0437">12669 9727 575 0,'1'-8'341'0,"1"-7"-42"16,2 5-64-16,-3 7-94 16,-1 3-42-16,1 8-46 15,-2 4-18-15,0 7-16 16,1 2 1-16,2 1-4 16,0-3-1-16,7-5 2 0,5-3 1 15,2-10 6-15,1-2-1 16,2-7 1-1,-2-10-2-15,-1-1-5 0,-2-3-1 16,-7 1-5-16,0 7-4 16,-7 6-11-16,-5 7-5 15,0 6-4-15,0 5-1 16,5 7 6-16,5 1 3 0,12 0 5 16,2-1 1-16,9-1 12 31,-1-4 3-31,3-6 17 0,-1-6 7 15,-7-6 4 1,-3-4 0-16,-15-7-15 16,-4 1-31-16,-11-7-159 0,-5 0-132 0</inkml:trace>
  <inkml:trace contextRef="#ctx0" brushRef="#br0" timeOffset="28892.0028">12915 9545 869 0,'-1'-8'458'0,"-1"-3"-136"16,0 4-88-1,4 1-144-15,4 6-50 0,9 4-156 0,6 7-166 16</inkml:trace>
  <inkml:trace contextRef="#ctx0" brushRef="#br0" timeOffset="29324.6921">13104 9667 583 0,'21'-1'348'15,"11"-3"4"-15,11 1-194 0,8 3-34 16,4 2-38 0,-4-2-29-16,-8 0-29 0,-13-1-9 15,-16-3-3 1,-6 1 4-16,-11 0 1 0,-7 3-1 16,-9 2-5-16,-5 0-7 0,-2 11-10 15,1-1-4 1,4 7-4-16,4 4 0 15,8 4 3 1,2 0 5-16,11 2 6 16,8 0 7-16,7-8 9 0,8-4 2 15,2-14 2-15,3-3-2 16,3-11-5-16,0-8-1 16,3-5-4-16,-3-4 0 15,-6-3 2-15,-7 0-1 16,-12 5-2-16,-3 5 6 15,-8 9 15-15,-2 11 1 16,2 9 0-16,-3 6-8 0,5 14-18 16,-3-3-3-1,5 6 0-15,2 3 1 0,2-4-3 16,11-1-1-16,0-9-93 16,11-4-117-16</inkml:trace>
  <inkml:trace contextRef="#ctx0" brushRef="#br0" timeOffset="29616.5143">14037 9760 426 0,'-4'-8'299'0,"-2"-6"43"15,1-2-71-15,-6 1-70 0,-3 1-28 16,-5 0-54-16,-7 4-28 15,-4 4-45-15,0 5-19 16,2 8-25-16,1 5-5 16,10 8-6-16,9 6 2 15,13 3 5-15,12 4 4 16,13-5 14-16,5-5 6 16,8-12 13-16,1-5 6 15,-5-16 11-15,-7-9 3 16,-18-8-8-16,-8-6-8 15,-22 2-140-15</inkml:trace>
  <inkml:trace contextRef="#ctx0" brushRef="#br0" timeOffset="30966.4322">3208 10576 642 0,'-17'-4'334'0,"-11"-2"-111"0,-8-5-59 15,2 7-28-15,0 3-63 16,5 2-30-16,13 12-44 15,-3-2-17-15,14 7-8 16,13 3 1-16,9 0 13 0,8 0 10 16,17-3 8-16,-5-3 4 15,-1-5 1-15,-4-2 1 16,-18-5 11 0,-9-3 2-16,-15 0-3 0,-10-1-2 15,-13 0-12 1,-5 0-3-16,1 2-3 15,5 1-5-15,10 6-10 0,6 5-4 16,13 6-4-16,6 3 3 16,12 4 6-1,6-2 4-15,3-8 7 16,6-3 2-16,4-12 6 0,1-2 7 16,-1-8 9-16,-4-5 3 15,-10-4 0-15,1 1-4 16,-4 4-10-16,-3 5-3 15,-1 8-9-15,-8 3 0 16,-1 12 0-16,-2 3-1 16,-1 6 4-16,4 4 1 0,-4-8 3 0,-1-7 4 15,-3-11 10 1,-2-6 1-16,2-13-3 16,4-4-4-16,6-8-14 15,2-5-2-15,6-1-7 16,2-1-3-16,10 6-6 15,1 4 3-15,2 12 20 16,-5 6 8-16,-5 13 27 0,-6 8 7 16,-8 10-1-16,-1 6-1 15,-5 6-16-15,-4 2-7 16,8 2-11-16,1-2-5 16,3-7-49-16,3-8-57 15,-1-14-266 1</inkml:trace>
  <inkml:trace contextRef="#ctx0" brushRef="#br0" timeOffset="31128.516">3605 10694 521 0,'7'-12'298'0,"6"-6"-9"0,3 4-15 16,-4 14-75-16,-2 12-40 16,-7 14-91-16,0 10-11 0,-3 9-8 15,0 2-7-15,8 0-17 16,7-3-10-1,9-11-94-15,7-16-94 16</inkml:trace>
  <inkml:trace contextRef="#ctx0" brushRef="#br0" timeOffset="31441.41">3832 10672 466 0,'11'-8'307'16,"11"-2"-7"-16,10 4-134 16,-1-1-27-16,7 4-46 15,0-2-14-15,-3 0-30 16,-3 4-15-16,-12 1-13 16,-12 0 2-16,-15 6 9 15,-6 3 3-15,-10 7 3 16,-3 2-5-16,0 3-18 15,5 1-6-15,13 5-10 0,4 2-1 16,12 2 1-16,6 1 1 16,10-3 2-16,2-3 2 15,4-6-2 1,3-5-4-16,1-8-136 16,5-6-95-16</inkml:trace>
  <inkml:trace contextRef="#ctx0" brushRef="#br0" timeOffset="31680.5715">4506 10809 553 0,'0'-1'350'0,"1"1"-9"16,-3 6-69-16,0-6-111 16,-10 1-39-16,-45 46-63 15,22-32-22-15,5-10-19 16,-3-5-6-16,7-10-14 16,7-5-8-16,10-6-13 15,3-2-2-15,11 3 0 16,5 1 1-16,9 7 5 15,6 5 10-15,4 11 22 16,2 9 14-16,-7 19 22 16,-2 7 4-16,-7 6-3 15,-2 1-5-15,-4-9-2 16,4-8-89-16</inkml:trace>
  <inkml:trace contextRef="#ctx0" brushRef="#br0" timeOffset="32145.1591">4529 10691 890 0,'0'-11'423'16,"8"0"-192"-16,6 8-79 15,17 29-88-15,11 14-35 0,15 25-15 16,9 13-4-16,-5 2-1 15,-6-2-1-15,-18-15-130 16,-15-11-120-16</inkml:trace>
  <inkml:trace contextRef="#ctx0" brushRef="#br0" timeOffset="32326.0051">4914 10780 961 0,'-8'-1'415'0,"-11"4"-222"16,1 6-54-16,-14 14-71 16,-2 8-21-16,-8 16-29 15,-3 6-8-15,1 4-6 0,3 0-2 16,8-7-85-16,4-3-98 16</inkml:trace>
  <inkml:trace contextRef="#ctx0" brushRef="#br0" timeOffset="32614.3827">5081 10774 657 0,'-1'-9'384'16,"0"-7"-26"-1,-2 15-242-15,-2 5-34 16,-9 16-51-16,2 10-15 0,-2 12 0 16,11 4-3-1,10-1-2-15,6-4 2 16,17-12 7-16,1-6 10 0,13-13 12 0,-1-4 0 16,-5-2-2-16,-3-8-8 15,-14-2-9 1,-4-9-2-16,-10-14-50 15,-5 1-78-15</inkml:trace>
  <inkml:trace contextRef="#ctx0" brushRef="#br0" timeOffset="32738.6561">5226 10587 899 0,'-2'-6'455'16,"-6"-4"-165"-16,6 3-165 15,4 8-58-15,5 5-112 16,3 4-137-16</inkml:trace>
  <inkml:trace contextRef="#ctx0" brushRef="#br0" timeOffset="32927.4356">5367 10715 855 0,'11'12'385'0,"10"21"-186"0,0 5-49 16,-1 6-75-16,0-1-24 0,3-5-28 15,-3-8-4 1,0-18 32-16,-5-10 16 16,-3-13 9-16,1-10 1 15,0-14-33-15,-3-3-19 16,-1-4-105-16,0 2-150 16</inkml:trace>
  <inkml:trace contextRef="#ctx0" brushRef="#br0" timeOffset="33340.9664">5993 10697 694 0,'-15'-9'364'0,"-18"-6"-95"16,1 1-83-16,13 11-106 15,-2 2-30-15,6 4-44 16,5 5-8-16,6 5-5 16,10 4 2-16,9 4 6 15,7 2 5-15,-6-6 3 16,2-2 1-16,0-5 1 0,-3-6 1 16,-5-3 4-16,-8 1 4 15,-4-4 0-15,-13-2-1 16,-6 1-4-16,-2-1-4 15,-8 4 2-15,5 1 6 16,6 6 4-16,7 3-1 16,10 3-3-16,8 5-5 15,10 1-4-15,5 3 2 16,11-1-1-16,-2-4 1 16,8-3-4-16,-2-3-2 0,2-6-106 15,3-5-131-15</inkml:trace>
  <inkml:trace contextRef="#ctx0" brushRef="#br0" timeOffset="34047.0465">6155 10685 669 0,'0'-3'330'15,"0"-2"-144"-15,12 2-47 0,8 2-31 16,11 1-49-1,4 0-15-15,9 5-13 16,-2-2-3-16,-8 0-7 16,-8-3-1-16,-12 0 2 0,-7-3 4 15,-12 1-1-15,-2 2-4 16,-13-2-6 0,-2 2-5-16,1 4-5 0,-4 2-4 15,6 9-9-15,4 2-5 16,8 5 1-16,6 4 2 15,6 2 6-15,7 1 2 0,4-3 1 16,6-1 0 0,7-10-8-16,2-5-20 15,10-10-42-15,4-8-6 0,4-8 7 16,2-3 20-16,0-6 46 16,-1 2 9-16,-11 5 40 15,-6 4 17-15,-18 13 12 16,-14 1 7-16,-16 10-23 15,-10 6-14-15,-9 4-13 16,-1 3-10-16,4-2-11 16,1-4-2-16,5-16-9 15,2-4-9-15,2-17-8 16,5-7-1-16,8 0 3 16,3-1 6-16,10 6-7 15,6 7-5-15,4 7-11 16,6 7-4-16,-1 12 9 15,4 7 4-15,6 11 14 16,3 3 9-16,8 0 5 16,0-2 4-16,-2-12 2 0,-3-7 1 15,-5-11 6-15,-7-7 1 16,-2-10 2-16,-1-3-1 16,-7-12-2-16,1 1 1 15,-2 1-6-15,-3 2-4 16,-2 13-11-16,-1 5-4 15,-6 12 20-15,-1 9 8 16,0 11 20-16,5 9 3 0,6 6-13 16,4 1-5-1,6-7 16-15,3-6-91 0</inkml:trace>
  <inkml:trace contextRef="#ctx0" brushRef="#br0" timeOffset="34472.0095">7759 10628 977 0,'0'-2'455'0,"0"-1"-224"16,-2 3-64-16,2 0-99 0,2 6-33 15,9 24-9-15,22 73 3 16,-22-22 0 0,2 7-1-16,-7 0-6 15,-3-9-8-15,-3-17-145 0,-3-12-120 16</inkml:trace>
  <inkml:trace contextRef="#ctx0" brushRef="#br0" timeOffset="34823.824">7877 10944 809 0,'12'-3'366'0,"8"-2"-159"16,13 5-137-16,9 1-37 15,4 2-23-15,5-1-3 16,0-2-5-16,-5-4 0 0,-6-4 2 16,-9-1 3-1,-15-5 15-15,-4 2 23 16,-10-8 30-16,-2-1 13 0,-8-3 12 0,-6-1-10 16,-8 5-23-16,-3 3-15 15,-4 11-30-15,0 6-12 16,5 9-17-1,3 7-3 1,18 11-2-16,6 5 1 0,20 3 5 16,13 2 3-16,9-11 7 0,-5-6 0 15,-4-11 2-15,-8-9 2 16,-18-12-75 0,-5-7-91-16</inkml:trace>
  <inkml:trace contextRef="#ctx0" brushRef="#br0" timeOffset="34929.2325">8195 10504 743 0,'3'-1'342'0,"7"-4"-167"15,2 8-60-15,3 2-77 0,4 8-57 0</inkml:trace>
  <inkml:trace contextRef="#ctx0" brushRef="#br0" timeOffset="35113.6946">8357 10740 866 0,'6'13'427'0,"-1"6"-174"16,11 13-73-16,0 2-42 15,8 3-63-15,1-4-24 16,-4-8-9-16,1-8 23 16,-5-17 22-16,0-4 1 15,0-15-14-15,-1-9-27 16,-2-4-31-16,-2-5-11 0,-3 7-141 15,-1 2-153-15</inkml:trace>
  <inkml:trace contextRef="#ctx0" brushRef="#br0" timeOffset="35408.4159">8952 10815 642 0,'-10'-14'372'16,"-5"-10"-83"-16,-8-3-86 15,3 3-46-15,9 19-84 16,5 1-39 0,0 2-45-16,-20-1-13 0,12 20-2 0,-2 6 5 15,20 10 13-15,10 2 5 16,4-2 4-16,6 1 3 15,-4-10 8-15,5-7 10 16,-6-17 35-16,-5-7 10 16,-8-15 4-16,-5-8 4 15,-4-4-214-15</inkml:trace>
  <inkml:trace contextRef="#ctx0" brushRef="#br0" timeOffset="35997.1373">9810 10653 755 0,'-6'-9'406'16,"-6"-4"-117"-16,-13 6-117 15,-1 4-44-15,-6 13-78 16,2 9-26-16,7 12-26 16,9 7-4-16,18 5 0 0,10 0 1 15,17-5 6-15,7-4 6 16,-1-14 8-16,-3-7 6 16,-11-13 16-16,-5-10 7 15,-10-6 10-15,-5-1-5 16,-10-4-16-16,-12 3-12 15,-4 0-16-15,-1 5-32 16,4 5-170-16</inkml:trace>
  <inkml:trace contextRef="#ctx0" brushRef="#br0" timeOffset="36201.6662">9997 10695 885 0,'18'0'356'0,"26"0"-239"16,5-1-20-16,2 1-44 15,0 1-19-15,-12-1-17 16,-8-1-3-16,-13-1-61 16,-11-1-68-16</inkml:trace>
  <inkml:trace contextRef="#ctx0" brushRef="#br0" timeOffset="36327.2436">10156 10681 438 0,'-1'7'324'0,"0"5"10"16,4 4-117-16,-1 5-43 15,5 2-71-15,0 2-33 16,0-2-31-16,2 0-13 0,1-2-20 16,-2-5-85-16</inkml:trace>
  <inkml:trace contextRef="#ctx0" brushRef="#br0" timeOffset="36798.1638">10647 10838 719 0,'-5'-13'350'16,"-7"-13"-114"-16,-6-2-28 0,-9-2-62 15,-1 6-26-15,-3 4-58 0,1 8-29 16,5 12-38-16,0 2-15 16,8 12-6-1,2 6 1-15,11 5 10 0,4 4 8 16,11 0 3 0,5-2 2-16,7-8 3 15,3-7 2-15,2-11 5 0,2-7 2 16,3-7 6-16,-4-6 1 15,-5-4 2-15,-3 0 1 16,-9 0 5-16,2 1-2 16,-8 9-5-16,1 4-5 0,0 9-13 15,-5 9-2 1,7 10-2-16,-1 1 1 0,0 10 2 16,3-3 1-16,-2-1 2 15,1-1 1-15,0-10 3 16,-5-6 21-16,1-8 40 15,-1-7 8-15,5-9 16 16,4-4-18-16,2-9-34 16,-1 4-12-1,-2 0-88-15,-5 2-106 16</inkml:trace>
  <inkml:trace contextRef="#ctx0" brushRef="#br0" timeOffset="37354.0536">11866 10734 504 0,'0'5'257'0,"-7"8"-36"15,-5 0-49 1,-10 8-29-16,-2 2-23 0,0-1-55 0,-4-1-22 16,4-8-21-16,-6-9-7 15,-2-10-10-15,1-9-1 16,-1-12 0-16,6-3 1 31,10 0 4-31,4 0 3 0,15 6 4 0,8 3 1 16,13 12 17-1,4 4-1-15,3 15 2 16,-2 9 3-16,-7 9-10 16,-4 7-3-16,-3 9-6 15,0 2-4-15,-4-1-39 16,1-4-74-16</inkml:trace>
  <inkml:trace contextRef="#ctx0" brushRef="#br0" timeOffset="37491.9396">11672 10415 1031 0,'-3'-8'429'16,"4"-2"-282"-16,0 3-77 15,14 14-130-15,4 5-155 16</inkml:trace>
  <inkml:trace contextRef="#ctx0" brushRef="#br0" timeOffset="38078.6468">11930 10334 643 0,'12'0'299'16,"13"-1"-105"-16,19 5-79 15,9 1-7-15,9 2-28 16,-8 0-23-16,-16-6-32 15,-10-1-3-15,-16 0 2 16,-7-3 2-16,-10 2-11 0,-8-2-4 16,-8-1-9-16,2 2-1 15,-1-1-2-15,12 3-6 16,7 7-9-16,-3 0-3 16,12 9 0-16,0 3 3 15,2 4 8-15,2 4 2 16,-1-1 4-16,-2-1 2 15,-6-2 1-15,0-4 3 0,-9-4 3 16,-3-2 3-16,2-6 3 16,-1 1-1-16,5-2-8 15,6 3-6-15,3 8-7 16,2 8-1-16,5 15 3 16,4 10 1-16,-1 16 5 15,-2 3 3-15,-12-5 9 16,-7-7 6-16,-11-17 11 15,-7-15 3-15,-6-13 6 16,4-9 4-16,-5-13-4 16,6-6-2-16,8-17-14 15,5-2-15-15,16-7-30 16,6 8-19-16,12 10-58 16,-1 3-13-16,2 17-47 0,4 3-57 15</inkml:trace>
  <inkml:trace contextRef="#ctx0" brushRef="#br0" timeOffset="38482.4871">12668 10846 584 0,'4'-8'319'16,"1"-11"-49"-16,-5-5-49 16,-9-1-66-16,-1-1-25 15,-11 4-56-15,0 4-24 0,-2 11-41 16,-3 4-16-16,4 9-24 15,-1 3-7-15,9 8 3 16,5 3 7-16,9 4 14 16,8 1 9-16,9-4 8 15,3-3 5-15,3-10 8 16,-3-8 5-16,2-10 7 16,-1-2 8-16,-3-7 19 15,2 0 2-15,-3-2-3 16,2 1-10-16,-7 6-29 15,3 9-7-15,-8 7-7 0,1 5-1 16,1 10 3-16,-4 3 1 16,8 1 4-16,1 2 4 15,5-7 26-15,0-5 21 16,-2-11 15-16,3-2 4 16,-2-8-19-16,-2-7-18 15,-4 0-18-15,-2 0-2 0,-7-2-144 16,-1 2-132-16</inkml:trace>
  <inkml:trace contextRef="#ctx0" brushRef="#br0" timeOffset="38793.0189">13354 10765 857 0,'-3'4'403'15,"-7"9"-170"-15,1 0-59 0,-6 1-89 16,-4-2-24-16,-2-4-31 16,-5-5-7-16,0-7-15 15,2-4-25-15,2-8-57 0,2-4-16 16,5-1-1-16,4 0 21 16,6 3 37-16,9 4 7 15,8 6-6-15,9 5 12 16,3 6 50-16,4 6 27 15,-3 10 57-15,-3 3 16 16,0 11-8-16,-2 1-12 0,4 1-45 16,0-1-26-16,0-15-115 31</inkml:trace>
  <inkml:trace contextRef="#ctx0" brushRef="#br0" timeOffset="39211.3687">14033 10590 574 0,'-2'-1'342'0,"5"10"-4"0,10 6-157 0,17 18-91 16,9 9 1-1,0 3-12-15,0 5-11 0,-3-4-24 32,-5-5-12-32,-4-14-63 0,-6-7-107 0</inkml:trace>
  <inkml:trace contextRef="#ctx0" brushRef="#br0" timeOffset="39366.0335">14431 10553 1086 0,'-11'5'474'16,"-17"9"-256"-16,-9 7-67 16,-14 11-96-16,-1 5-17 15,4 4-17-15,0 3-8 0,16-1 1 16,1-8-79-16,15-10-267 15</inkml:trace>
  <inkml:trace contextRef="#ctx0" brushRef="#br0" timeOffset="39561.4333">14654 10363 893 0,'-5'-19'501'0,"-6"-15"-83"16,-6 12-203-16,-7 22-147 16,-2 12-36-16,-6 19-27 15,9 12-11-15,5 11-71 0,3 2-89 16</inkml:trace>
  <inkml:trace contextRef="#ctx0" brushRef="#br0" timeOffset="39733.9235">14643 10623 911 0,'3'1'386'0,"2"7"-203"16,5 8-60-16,7 9-48 16,8 9-16-16,7 4-30 15,0 0-10-15,-3-4-58 16,-9-7-101-1</inkml:trace>
  <inkml:trace contextRef="#ctx0" brushRef="#br0" timeOffset="39889.9476">14877 10676 919 0,'-33'11'386'0,"-24"5"-214"16,4 8-108-16,0-2-23 15,11 1-23-15,9 3-18 16,4-10-211-16</inkml:trace>
  <inkml:trace contextRef="#ctx0" brushRef="#br0" timeOffset="40137.3912">15135 10900 1278 0,'1'4'624'0,"-1"-1"-215"0,1 1-215 16,-1-4-44-16,0 0-53 16,0 0-13-16,0 0-23 15,0 0-8-15,-1 0-12 16,1 0-7-16,0 0-17 15,0 0-6-15,0 0-13 16,0 0-70-16,0 1-394 16</inkml:trace>
  <inkml:trace contextRef="#ctx0" brushRef="#br0" timeOffset="44046.2872">2908 12184 308 0,'-5'0'158'0,"-6"1"-34"15,2 0-19-15,4 0-19 16,3 0-4-16,3-1-4 16,-1-1 4-16,0 0 30 15,0 0 13-15,4-3 8 16,14 2-5-16,35-51-31 15,-29 25-7-15,0-12-22 16,3-4-5-16,-7-15-5 16,-3-5-10-16,-3-2-4 15,3 3-6-15,-7 15-20 0,-2 14-9 16,-4 14-7-16,-6 7-1 16,-2 10-2-16,-1 5-2 15,-1 13-6-15,4 8-3 16,3 25 3-16,7 12 1 15,11 17 4-15,6 5 3 16,11-7 2-16,1-10 1 0,0-15 1 16,-4-11-9-16,-10-16-92 15,-3-6-60-15</inkml:trace>
  <inkml:trace contextRef="#ctx0" brushRef="#br0" timeOffset="44202.3472">2941 11890 438 0,'4'5'297'16,"10"8"5"-16,14 7-139 15,7 0-19-15,19 6-71 16,0-3-27-16,9-6-25 16,-5-2-3-16,-11-3-160 15</inkml:trace>
  <inkml:trace contextRef="#ctx0" brushRef="#br0" timeOffset="44335.1447">2850 11823 686 0,'-6'-1'321'16,"-5"-1"-158"-16,10 2-49 16,17 7-83-16,9 5-18 15,20 3 6-15,5 3-100 16</inkml:trace>
  <inkml:trace contextRef="#ctx0" brushRef="#br0" timeOffset="44665.5086">3589 12128 747 0,'15'0'357'16,"14"1"-148"-16,4-1-97 15,0 0-27-15,-6-3-17 16,-1-1 3-16,-11-4-2 16,-6-8-3-16,-7 0-22 15,-6-5-13-15,-17-3-21 16,-8 1-9-16,-15 6-15 0,-1 3-5 16,4 19-4-16,5 10-1 15,13 11 2-15,7 4 2 16,14 3 4-16,2 3 4 15,11 5 14-15,8 0 12 16,2 2 10-16,5-2 2 16,-3-7-2-16,2-4-8 15,-3-12-62-15,-2-6-124 16</inkml:trace>
  <inkml:trace contextRef="#ctx0" brushRef="#br0" timeOffset="44978.7282">4321 12083 591 0,'5'4'332'0,"-3"7"-65"16,-3 1-57-16,-16 6-81 16,-10 2-31-16,-7-1-38 15,-7-2-18-15,1-4-16 16,4-6-6-16,6-9-11 15,6-3-13-15,3-11-18 16,3-3-5-16,5-4-2 0,2 4 7 16,13 6-9-16,4 4 0 15,9 9 28-15,7 3 15 16,-1 8 43-16,8 9 16 16,2 5-2-16,-2 2-5 15,-6 1-18-15,5 0-10 16,-3-7-63-16</inkml:trace>
  <inkml:trace contextRef="#ctx0" brushRef="#br0" timeOffset="45679.5194">5481 12167 422 0,'0'-7'292'15,"0"-3"14"-15,-2-5-118 16,-1 0-16-16,-8-2-47 16,-6-3-18-16,-6 2-48 15,-4 3-21-15,-4 4-27 16,-4 11-11-1,-3 10-16-15,5 7-4 0,6 11-1 0,9 0 3 16,16 5 10-16,5-3 1 16,17-3 3-16,4-5 1 15,9-9 1 1,2-3 3-16,-3-11 7 0,-6-6 2 16,-9-4 3-1,-1-3 1-15,-9-2-2 0,1 2-2 16,-8 5-9-1,0 2-5-15,2 8-5 0,-1 6 0 0,9 7 5 16,1 2 4-16,5 1 3 16,10 0 1-1,2-5-91 1,1-3-202-16</inkml:trace>
  <inkml:trace contextRef="#ctx0" brushRef="#br0" timeOffset="46148.0358">5119 11801 663 0,'4'-3'280'16,"9"-3"-132"-1,8 2-23-15,22 4-7 0,12 0 4 0,13 7-26 16,-1 0-14 0,1 2-28-16,-6 2-18 0,-10-6-12 15,-2 0-5-15,-20-5-5 32,-8-2 3-32,-17-3 0 0,-5-2-3 0,-12-1-8 15,-4 0-6-15,-1-1-3 16,0 3-6-16,2 0-11 15,1 3-7 1,0-3-10-16,5 1 1 0,6 2 7 16,3 1 3-1,11 2 5-15,1 1 3 16,6 3 2 0,1 3 1-16,4 5 3 0,2 4 3 0,-2 5 16 0,-7-1 11 15,-11-1 28-15,-9-3 16 31,-20-3 5-31,-6-4-3 0,-4-7-21 16,3-2-6 0,20-7-247-16</inkml:trace>
  <inkml:trace contextRef="#ctx0" brushRef="#br0" timeOffset="46446.8208">6067 12071 672 0,'14'0'342'16,"10"2"-117"-16,20 2-84 0,6 2-18 15,10 6-65-15,-4-3-26 16,-7 2-23-16,-4 0 14 16,-15-3-162-16,-5-2-143 15</inkml:trace>
  <inkml:trace contextRef="#ctx0" brushRef="#br0" timeOffset="46618.4869">6115 12171 399 0,'0'4'248'0,"5"5"42"16,9 0-43-16,20 1-9 15,10 0-17-15,11 1-68 16,3-1-30-16,-10-3-56 15,-7-5-23-15,-16 0 2 16</inkml:trace>
  <inkml:trace contextRef="#ctx0" brushRef="#br0" timeOffset="47430.3114">7165 12171 443 0,'6'-8'287'16,"6"-5"-24"-16,-3-5-71 16,-3-2-29-16,-6-1-34 15,-10-2-14-15,-10 0-32 16,-9 0-16-16,-11 5-35 16,-2 6-16-16,-2 14-21 15,4 8-7 1,13 14-2-16,2 2 0 15,15 9 5-15,7 0 3 16,9-2 2-16,9 0 3 16,5-10 1-16,10-2 2 0,2-14 5 15,4-6 3-15,1-8 3 16,-9-6 3-16,-1-7-2 16,-2-2-1-16,-7-4-2 0,-5-1-1 15,-7 9-6-15,-6 6-3 16,-6 11-4-16,-2 8-2 15,0 5 0 1,0 6 3-16,8 4 0 16,0-2 1-16,12 7-1 15,6-4-1-15,8 2-103 16,1-2-206-16</inkml:trace>
  <inkml:trace contextRef="#ctx0" brushRef="#br0" timeOffset="47609.706">7367 12208 869 0,'4'2'377'16,"9"6"-207"-16,6 5-36 16,6 10-36-16,6 1-18 15,-3 7-19-15,-1 1-9 0,-9 0-24 0,-4-4 23 16,-1-2-266-16</inkml:trace>
  <inkml:trace contextRef="#ctx0" brushRef="#br0" timeOffset="47786.1018">7618 12253 753 0,'-10'1'385'15,"-9"3"-96"1,-2 2-107-16,-3 3-89 0,-1 5-28 0,-5 5-40 15,-1 4-12-15,5 6-7 16,0-1-2-16,9-2-71 16,3 0-75-16</inkml:trace>
  <inkml:trace contextRef="#ctx0" brushRef="#br0" timeOffset="48113.7453">7855 12118 792 0,'-4'-3'446'0,"3"2"-58"15,1-1-88-15,-1 1-118 16,0 0-53-16,1 0-83 15,0 1-28-15,0 0-166 16</inkml:trace>
  <inkml:trace contextRef="#ctx0" brushRef="#br0" timeOffset="48429.6815">8244 11991 856 0,'-3'0'380'16,"-2"3"-163"-16,-1 9-152 15,-1 6-34-15,0 9-16 16,-1 1-6-16,2 4-4 15,7-10-1 1,0-11 2-16,0 1 3 16,19 29 15-16,9-4 10 0,11-8 13 15,-8-20-1-15,-4-8 10 16,-8-3-96-16</inkml:trace>
  <inkml:trace contextRef="#ctx0" brushRef="#br0" timeOffset="48618.8892">8213 11906 689 0,'4'-4'383'15,"0"-4"-57"-15,3 0-98 0,0 2-101 16,-1 2-43-1,0 0-58-15,0 4-80 0</inkml:trace>
  <inkml:trace contextRef="#ctx0" brushRef="#br0" timeOffset="49076.4798">8032 11551 860 0,'8'0'334'16,"17"3"-222"-16,9 2-29 15,23 5-20 1,8 3-11-16,10 2-24 0,5 0-7 0,-6 0-10 16,-10-4-1-16,-11-6 0 15,-11-1 1-15,-20-4 4 16,-6-3-3-16,-16 0-12 16,-7-7 0-1,-8-2-11-15,0-2 2 0,6 6 5 16,1 0-2-16,9 6-8 15,3 4 2 1,8 2 15-16,3 4 11 0,2 4 27 16,-2 2 9-16,-9 1 26 15,-6 1 16-15,-15-4-1 16,-7 1-6-16,-4 1-34 16,-2 0-67-16</inkml:trace>
  <inkml:trace contextRef="#ctx0" brushRef="#br0" timeOffset="65915.821">8982 12272 666 0,'1'-4'444'15,"2"-2"33"-15,-2-2-163 0,-2 2-121 16,1 4-56-16,0 2-79 16,0-1 11-16,0 1-623 15</inkml:trace>
  <inkml:trace contextRef="#ctx0" brushRef="#br0" timeOffset="66361.7742">9325 11623 732 0,'1'-7'355'16,"0"-5"-116"-16,-1 5-56 15,-2 14-78-15,-3 9-25 16,3 23-48-16,1 13 1 0,2 23-2 16,7 8-3-16,0-3-4 15,2-7-7-15,1-20-23 16,-6-13-109-16</inkml:trace>
  <inkml:trace contextRef="#ctx0" brushRef="#br0" timeOffset="66659.0761">9656 11936 531 0,'-4'-7'334'0,"-9"-6"2"15,0 2-93-15,-9 6-103 16,-1 4-45 0,-3 12-71-16,2 10-22 15,9 8-9-15,7 4-3 16,14 2 5-16,9-7 1 16,14-4 4-16,5-3 4 15,-2-13 8-15,4 2 0 0,-12-9 14 16,-10-2 11-16,-9-5 8 15,-14-8 0-15,-16-1-15 16,-1 2-30-16,-3 1-164 16,4 5-195-16</inkml:trace>
  <inkml:trace contextRef="#ctx0" brushRef="#br0" timeOffset="66814.5553">9766 11929 690 0,'4'0'427'0,"5"0"-18"16,4 7-199-16,11 11-126 0,7 6-31 16,12 9-24-16,3 8-6 15,-5 3-13-15,-7 1-22 16,-7-2-115-16,-2-7-67 0</inkml:trace>
  <inkml:trace contextRef="#ctx0" brushRef="#br0" timeOffset="67004.1412">10166 11946 774 0,'-4'-3'384'16,"-8"-2"-163"0,-6 12-47-16,-11 16-74 0,-7 7-39 15,-8 11-18-15,1 6-16 0,-4 1-16 31,11 4-4-31,7-3-59 0,5-4-117 16</inkml:trace>
  <inkml:trace contextRef="#ctx0" brushRef="#br0" timeOffset="67285.4097">10283 11915 664 0,'-6'1'308'16,"-3"3"-122"-16,6 13-103 16,-2 1-21-16,8 9 5 15,8 3 8-15,2-7 15 16,8 1 6-16,4-3 4 15,1-6-9-15,2-5-21 16,-3-4-17-16,-8-7-26 16,-3-5-5-16,-5-3-46 15,-2-7-77-15,-6-13-296 16</inkml:trace>
  <inkml:trace contextRef="#ctx0" brushRef="#br0" timeOffset="67379.2707">10417 11747 638 0,'-4'-7'357'16,"-4"-7"-84"-16,0 5-66 15,6 7-131-15,3 5-69 16</inkml:trace>
  <inkml:trace contextRef="#ctx0" brushRef="#br0" timeOffset="67915.4437">10766 11832 601 0,'-7'-8'340'15,"-7"-5"-79"-15,-1 11-129 16,-3 3-47-16,1 7-70 16,3 4-17-16,7 6-16 15,5 0-2-15,14 7 6 16,3 0 5-16,8-4 9 15,-5-4 3-15,1-7 6 16,1-3 2-16,-9-5 2 16,-1 1 3-16,-10-6 0 0,-5-1-6 15,-7 1-9-15,-5-3-3 16,0 6-11-16,-4 3 3 16,1 5-2-16,7 5-2 15,4 4-3-15,9 3 1 16,9 0 2-16,2-1 5 15,6-7 8-15,4-3 4 16,5 0 14-16,2-7 3 0,2 1 4 16,-3-4 0-16,-2-11-2 15,4-1 7 1,-7-9 28-16,0-3 14 0,-9-5 41 16,-3-1 10-16,-8 7-13 15,-2 3-10-15,-6 15-43 16,2 7-19-16,-1 16-20 15,0 3-7-15,5 9-4 16,2-1-1-16,4 1-1 16,2-6-4-16,3-4-95 15,2 0-129-15</inkml:trace>
  <inkml:trace contextRef="#ctx0" brushRef="#br0" timeOffset="68266.6999">11724 11939 633 0,'-5'-13'385'15,"1"-7"-61"-15,-10-3-121 16,3 5-52-16,-5 7-83 16,-8 4-34-16,0 13-43 15,-2 7-17-15,7 16-1 16,7 5 5-16,17 4 17 16,7-6 9-16,12-10 12 0,6-4 10 15,5-10 28-15,-3-5 15 16,-11-9 36-1,-2-6 5-15,-13-9-15 0,-2-4-19 16,-4-5-74 0,-2-1-87-16</inkml:trace>
  <inkml:trace contextRef="#ctx0" brushRef="#br0" timeOffset="68909.2441">12499 11792 732 0,'-15'-13'348'0,"-8"-18"-138"0,8-3-60 0,21-4-86 15,15 3-23-15,21 9-28 16,5 7-7-16,6 16-2 16,0 10 1-16,-9 21 0 15,-13 4 2-15,-21 11 5 16,-14 6 0-16,-30 6-1 16,-11 4-1-16,-8-4-2 15,0-8-1-15,16-16 2 16,12-9-1-1,20-11 9-15,10-4 15 16,17-4 16-16,7-3 2 0,10 1-11 16,4 3-16-16,0 2-49 0,1-3-130 15</inkml:trace>
  <inkml:trace contextRef="#ctx0" brushRef="#br0" timeOffset="69206.8107">13067 11700 757 0,'-6'-12'351'0,"-9"-9"-144"15,-3 3-43-15,-12 7-66 16,-3 7-30 0,-1 2-46-1,3 4-12-15,13 1-13 0,7 4-2 0,13 2 5 16,9 2 3-1,12 0 13-15,8 1 3 16,5-1-1-16,2 1-2 0,0-2-5 0,-5 0 1 31,-9 1 6-31,-5-1 2 0,-13-1 4 0,-6 1-1 16,-4 1-8-16,-2-2 8 16,-2 4-226-16</inkml:trace>
  <inkml:trace contextRef="#ctx0" brushRef="#br0" timeOffset="69364.2101">12872 11937 772 0,'10'1'348'0,"22"-5"-157"15,8 2-52-15,11-5-50 16,2 0-31-16,-6 3-35 15,-7 1-26-15,-11 5-205 16</inkml:trace>
  <inkml:trace contextRef="#ctx0" brushRef="#br0" timeOffset="69537.9447">12944 11992 671 0,'12'0'426'0,"10"0"-33"15,15 0-167-15,6 0-35 16,2-2-93-16,-3 0-32 16,-12-1-87-16,-5-3-142 15</inkml:trace>
  <inkml:trace contextRef="#ctx0" brushRef="#br0" timeOffset="70252.6768">13645 11812 728 0,'1'3'304'0,"1"8"-143"16,3 12-78-16,-5 20-33 15,1 5 0-15,-5 1-18 16,2-6-6-16,1-14-7 15,-3-8 0-15,6-14 13 16,-2-7 10-16,0-12 7 16,0-9 1-16,-3-15-15 15,-1-11-8-15,2-17-3 0,-6-8 19 16,-4-10 2 0,0 6-5-16,4 23-7 15,6 14-34-15,6 33-5 16,4 9 2-16,4 19-1 15,3 11 9-15,9 15 1 0,5 4-3 16,16 9 1 0,5 1 0-16,4-10 1 15,0-7 0-15,-11-20 5 16,-2-11 4-16,-9-14 46 16,-4-8 23-16,-5-22 20 15,-8-12 7-15,-6-8-43 0,-4-1-24 16,-14 9-41-16,6 9-43 15,-6 15-94-15,3 7-79 0,8 12-232 16</inkml:trace>
  <inkml:trace contextRef="#ctx0" brushRef="#br0" timeOffset="70528.0046">14378 12028 352 0,'4'-6'277'16,"1"-10"75"-16,-3 3-60 16,-9-10-74-16,-8-1-34 15,-9-1-65-15,-6-2-33 16,-6 10-43-16,3 8-18 16,8 12-28-16,3 10-6 15,14 11-3-15,4 7 4 0,16 5 4 16,5-5 2-16,15-3 2 15,4-9 2-15,2-7-2 16,-2-2-1-16,-11-10-54 16,-3 0-63-16,-10-10-359 15</inkml:trace>
  <inkml:trace contextRef="#ctx0" brushRef="#br0" timeOffset="70622.3425">14364 11683 736 0,'-1'-7'295'15,"1"-2"-212"-15,4 7-57 0,8 9-128 16</inkml:trace>
  <inkml:trace contextRef="#ctx0" brushRef="#br0" timeOffset="70805.7883">14518 11737 827 0,'3'-2'452'0,"0"-1"-116"0,-1 1-79 15,-2 2-121 1,2 5-53-16,7 26-49 15,21 72-10-15,-17-29-12 16,-3 1-4-16,-3-3-7 0,1 0 4 16,-8-10-5-16,6-2-2 15,-2-13-37 1,2-8-62-16,1-17-290 0</inkml:trace>
  <inkml:trace contextRef="#ctx0" brushRef="#br0" timeOffset="70972.3677">14609 12082 998 0,'-6'-2'401'0,"-4"-4"-275"16,10 1-46 0,11 5-68-16,6 0-14 0,16 3-56 15,4 1-65-15</inkml:trace>
  <inkml:trace contextRef="#ctx0" brushRef="#br0" timeOffset="71316.1139">15018 12081 412 0,'2'-9'309'15,"0"-16"72"1,-3-1-99-16,-6-4-83 0,-1-2-41 0,-7 2-76 31,-5 2-37-31,-6 11-48 0,-2 5-13 0,3 13-25 16,3 10-7-16,12 11 0 15,3 5 7-15,8 1 23 16,5-1 13-16,7-7 10 31,6-6 3-31,3-6 8 16,1-8 2-16,1-7 4 0,5 4-1 0,2-11 2 31,2 2 11-31,4 3 18 0,1 3 4 16,5 15-3-1,-5 6-7-15,-11 6-13 16,-12-4 3-16,-15 1 17 16,-8-3 6-16,-10-1 4 15,4 2-2-15,-6-13-19 0,4 1-9 16,6-1-96-16,2-3-90 16</inkml:trace>
  <inkml:trace contextRef="#ctx0" brushRef="#br0" timeOffset="72349.7253">15830 11846 815 0,'3'-3'371'0,"8"3"-161"16,11 3-53-16,23 0-81 15,12 5-3-15,-1-3-29 16,-2-1-10-16,-16-2-12 16,-12-5-6-16,-10 0-23 15,-4-3-32-15,-15-1-68 0,-3 3-24 16,-6 1-14-16,-10 6 25 15,3 8 58-15,-4 2 24 16,4 10 37-16,0 0 6 16,5 6 10-16,7 5 3 15,5-6 8-15,4 2 3 16,12-8 1-16,2-6 1 16,13-1-6-16,6-6-45 0,7-2-82 15,6-7-24-15,-2-1-9 16,-2-2 41-16,-5-6 96 15,-3 6 37-15,-5-4 52 16,-3-3 19 0,-7 5 23-16,-7-8 5 0,-6 0-12 15,-3 1-1-15,-9-8-26 16,-5 1-16-16,-9-2-24 16,-5 1-16-16,-6 7-19 15,0 6-13-15,2 9-13 16,4 8-7-1,10 8-1-15,4 4 5 0,9 2 2 16,5-3 2-16,8-1 1 16,5-4 3-16,4-5 3 15,3-3 2-15,-1-5 4 0,-4-5 0 16,-1-5 0-16,-3-1-1 16,0-6-3-16,0 4-1 15,-8-3-2-15,-2 6-1 16,-6 3-6-16,3 6-3 15,3 6-1-15,2 0 0 0,5 5 6 16,3-1 3-16,7-1 7 16,2-2 11-1,9-5 41-15,-5-4 19 0,-5-9 38 16,-3-2 2-16,-13-4-25 16,-6-2-18-1,-8-1-48-15,-4 5-58 0,6 8 76 16</inkml:trace>
  <inkml:trace contextRef="#ctx0" brushRef="#br0" timeOffset="73566.4626">2891 12913 527 0,'3'-9'330'0,"5"-5"-39"0,-3 12-136 0,-1 26-102 16,-1 16-26-16,-3 24 7 15,-2 5 8-15,-2 0-10 16,-4-3-2-16,1-8-9 16,2-9-5-16,4-20 3 15,1-11 9-15,5-23 24 32,2-13 8-32,-2-20 6 0,6-7-6 15,-8-12-26-15,-3-6-6 16,-6-7-11-16,-2 0-8 15,1 8-9-15,2 7-6 16,1 27-11-16,0 13-6 16,0 20 0-16,4 14 1 15,11 17 5-15,8 6 6 16,13 9 4-16,5 0 1 16,0 1 3-16,1-2 2 0,0-1 0 15,-2-6 1-15,0-10 4 16,-6-15 4-16,-1-18 9 15,-2-9 27-15,2-18 45 0,-2-11 16 0,-8-12 16 16,-6-5-17-16,-13-3-46 31,-5 5-19-31,-11 9-36 16,-2 8-14-16,2 21-121 16,10 21-106-16</inkml:trace>
  <inkml:trace contextRef="#ctx0" brushRef="#br0" timeOffset="73896.9294">3526 13192 618 0,'18'-1'319'0,"12"-3"-118"15,5 0-57-15,4 2-28 0,-11-6-48 16,-6 1-14-16,-11 0-12 16,-11-2-2-16,-10 2-12 15,-9-3-11-15,-13 5-16 16,-4 2-10-16,1 9-9 16,1 6-1-16,12 10 2 15,7 3 8-15,14 5 11 16,3 2 3-16,11 2 8 15,5-2-1-15,8-9-3 16,5-5-3-16,10-11-44 16,2-7-134-16</inkml:trace>
  <inkml:trace contextRef="#ctx0" brushRef="#br0" timeOffset="74481.1195">3801 13132 648 0,'-2'3'278'15,"-1"12"-140"-15,-2 7-59 16,4 10-36-16,1 2-11 0,6-2-15 16,4 0-2-16,5-9 0 15,6-4 3-15,2-10 13 16,2-9 8-16,3-12 9 15,-9-6 2-15,-1-8-4 16,-4 1-2-16,-13-3 2 16,3 5-2-16,-4 10-11 15,-4 3-12-15,0 11-20 16,0 5-1-16,-2 9-4 16,6 3 4-16,2 1 4 15,5 4 0-15,6 0 3 16,1-1 2-16,5-4 13 0,-3-5 12 15,0-14 35-15,3-4 11 16,-1-11-3-16,4-5-12 16,-1-6-36-16,-5-6-13 15,-2-5-43-15,-6-3-22 16,-3-10-28-16,-1-3 0 16,1-12 23-16,2 0 19 15,-1 7 38-15,-1 6 26 0,-4 20 63 16,1 11 15-16,-2 17-7 15,0 6-27-15,0 19-52 16,1 13-15-16,6 22 0 16,8 11 2-16,8 4 1 15,2-1 0-15,3-6-4 16,-5-7 1-16,-7-8 0 16,-3-6-1-16,-6-16-7 15,-2-6-45-15,-7-14-88 16,-5-7-86-16,-9-14-201 15</inkml:trace>
  <inkml:trace contextRef="#ctx0" brushRef="#br0" timeOffset="74797.7228">4185 13200 530 0,'-2'-2'305'15,"-3"-6"-51"-15,11 5-125 16,7 3-37-16,14 1-50 0,7 2-12 16,10 4-22-16,4 0-4 15,-1 0 0-15,3 2-1 16,-6-2-2-16,-7-2 1 0,-3-4 1 15,-3-1 1 1,-9-4 9 0,-2 0 19-16,-11-2 66 0,-8-2 22 15,-11-1 11-15,-4-1-2 16,-11 2-56-16,3 1-24 16,0 5-25-16,5 3-21 15,7 9-13-15,3 2-2 0,11 8 2 16,4 2 3-1,13-3 6-15,4 2 1 16,6-9 6-16,-2-3 1 0,-7-7 2 16,-5-5 1-1,-10-3-39-15,-2-2-84 16</inkml:trace>
  <inkml:trace contextRef="#ctx0" brushRef="#br0" timeOffset="75112.5334">4794 13195 967 0,'14'1'454'15,"9"2"-207"-15,2 8-97 0,-5 2-39 0,-9 5-44 32,-3 1-5-32,-9-3-31 0,0 1-8 15,-2-11-8-15,3 3 0 16,2-9 4-1,-2-6-1-15,9-1-2 16,-5-6-4-16,5-3-10 16,8-1-2-16,-8-3-1 15,8 2-1-15,0 5 2 0,-3 6 0 16,2 11 13-16,-9 7 12 16,-5 16 22-1,-2 8 6-15,-3 13-9 0,1 0-13 16,2-3-17-16,5-10 8 15,11-17 28-15</inkml:trace>
  <inkml:trace contextRef="#ctx0" brushRef="#br0" timeOffset="76430.3294">5912 13180 628 0,'-9'7'270'0,"-16"10"-148"16,0 8-39-16,4 7-45 0,6 10-12 0,23 8-12 16,7-6 3-16,18-3 26 15,4-9 13 1,-2-18 19-16,-1-3 21 15,-9-11 32-15,-11-4 2 16,-16-10 1 0,-12-3-19-16,-16-7-53 0,4-2-19 15,0 0-20-15,4-1-57 16,17 3-237-16</inkml:trace>
  <inkml:trace contextRef="#ctx0" brushRef="#br0" timeOffset="76635.9489">6068 13266 482 0,'15'-2'316'0,"24"-4"54"16,11-1-156-16,19 0-63 0,-2-1-29 0,-7 2-58 15,-2 4-25-15,-28-1-27 31,-2 1-9-31,-16 2-116 16,-15 0-83-16</inkml:trace>
  <inkml:trace contextRef="#ctx0" brushRef="#br0" timeOffset="76769.6297">6345 13265 519 0,'0'6'305'0,"9"8"-19"16,-5 3-72-16,0 4-76 15,3 2-29-15,-7 1-49 16,6 0-22-16,6 0-121 0,4-5-214 16</inkml:trace>
  <inkml:trace contextRef="#ctx0" brushRef="#br0" timeOffset="77195.1044">6875 13386 450 0,'-5'-13'303'0,"-9"-14"26"16,-2-5-66-16,-6 3-80 15,-4 2-33-15,-5 11-71 16,-3 4-26-16,-1 12-45 16,1 7-18-16,10 9-19 15,7 5 2-15,15 6 11 16,5 0 6-16,12-2 13 15,6-4 4-15,4-8 16 16,3-6 7-16,-5-13 7 16,-3-4-1-16,1-7-5 15,-5-4-6-15,-3 1-6 16,0 3-3-16,-9 8-19 16,2 3-6-16,6 15-13 0,-3 5 0 15,7 9 10 1,-1 4 5-16,3 0 7 15,0-1 2-15,2-8 5 0,-2-5 23 16,-8-12 48 0,3-3 14-16,-6-12 22 0,1-6-17 15,-3-6-40-15,-1-5-14 16,2-3-21-16,1 5-47 16,0 7-210-16</inkml:trace>
  <inkml:trace contextRef="#ctx0" brushRef="#br0" timeOffset="77551.9393">7870 13123 803 0,'1'1'376'0,"4"6"-141"15,15 19-100-15,10 7-31 16,18 18-18-16,-1 2-23 16,-3 1-25-16,-6-3-11 15,-15-14-41-15,-5-7-73 16</inkml:trace>
  <inkml:trace contextRef="#ctx0" brushRef="#br0" timeOffset="77713.3118">8202 13167 991 0,'-13'-2'452'16,"-9"0"-209"-16,-7 8-133 15,-3 8-44-15,-7 10-46 16,-4 4-13-16,-2 7-5 16,5-1 1-16,11 2-23 0,7-6-84 15</inkml:trace>
  <inkml:trace contextRef="#ctx0" brushRef="#br0" timeOffset="77913.4867">8310 12957 1130 0,'-2'-9'489'0,"7"-6"-290"15,-4 7-74 1,3 18-99-16,4 12-33 16,-1 10-18-16,4 8 41 15,-1-1-209-15</inkml:trace>
  <inkml:trace contextRef="#ctx0" brushRef="#br0" timeOffset="78087.2124">8482 13136 1111 0,'9'4'411'16,"14"11"-323"-1,4 5-37-15,7 9-23 16,4 4-7-16,2 4-7 16,-3 3 1-16,-6-7-65 0,-4-4-54 0,-8-16-156 15</inkml:trace>
  <inkml:trace contextRef="#ctx0" brushRef="#br0" timeOffset="78268.7471">8699 13220 1035 0,'-21'6'435'0,"-24"5"-255"0,0 7-53 16,0 6-74-16,2 2-21 0,11 9-26 15,2-3 1-15,17-4-125 16,12-5-228-16</inkml:trace>
  <inkml:trace contextRef="#ctx0" brushRef="#br0" timeOffset="78454.4953">9058 13185 1392 0,'4'-3'579'0,"-1"-7"-360"16,3 3-74-16,-1 4-91 0,0 3-33 16,1 3-43-16,-2 2-69 15,-4 7-227-15</inkml:trace>
  <inkml:trace contextRef="#ctx0" brushRef="#br0" timeOffset="78610.9286">9048 13416 1461 0,'0'0'655'0,"0"1"-309"0,0-4-92 15,0 1-134-15,0 1-38 16,0 0-68-16,0 0-100 0</inkml:trace>
  <inkml:trace contextRef="#ctx0" brushRef="#br0" timeOffset="79449.4068">10659 12820 462 0,'5'1'274'0,"1"-1"7"15,-12-1-65-15,-20 1-74 0,-21-1-36 16,-27 1-77-16,-9 0-8 16,-5-4-8-16,10 2 0 15,10-1-9-15,9 1-1 16,15 4-5-16,10-1-4 15,23 4-2-15,11 1 5 16,27 6 13-16,11 6 7 16,18 11 13-16,8 6-1 15,1 5-8-15,-4 1-3 16,-16-3-7-16,-12-1-6 16,-38 3-2-16,-14 0-1 15,-24-1 0-15,-9 0 2 16,-7-5 0-16,-1-4 0 0,9-4-1 15,12 0-1 1,20-4-4-16,11-3 0 16,17-2 15-16,13 0 7 0,24 1 9 15,3-4 3-15,15-6-13 16,4-2-5-16,1-7-44 16,7-3-88-16</inkml:trace>
  <inkml:trace contextRef="#ctx0" brushRef="#br0" timeOffset="79852.9081">10862 12946 1087 0,'-2'3'435'16,"-8"9"-280"-1,0 8-57-15,6 23-61 0,1 2 2 16,5 13-5-16,6 4-4 16,0 1-3-16,0 4-6 15,0-14-3-15,-5-6-3 16,0-18 5-16,-3-15 10 0,-5-13 11 16,2-8 4-1,-9-20-1-15,6-7-10 16,-3-18-17-16,3-8-3 15,-3-12-6-15,4-7-2 16,5-11-7-16,1 3-8 0,21 15-9 16,-1 12-3-16,12 34-7 15,-1 7-1-15,3 16 8 16,6 4 2-16,8 7 11 16,5 6 7-16,5 2 0 15,3 0 23-15,3-3-165 16,0-4-113-16</inkml:trace>
  <inkml:trace contextRef="#ctx0" brushRef="#br0" timeOffset="80064.2304">10938 13128 832 0,'2'-4'393'16,"11"4"-131"-16,8-1-99 15,24-8-74-15,14 10-27 0,5 4-67 16,-2 2-111 0</inkml:trace>
  <inkml:trace contextRef="#ctx0" brushRef="#br0" timeOffset="80294.5025">11228 13369 685 0,'0'3'394'0,"12"14"21"15,1 5-260-15,19 9-59 0,8 4-15 16,4-3-34 0,0-1-17-16,-12-9-8 15,-4-4-58-15,-8-10-183 16</inkml:trace>
  <inkml:trace contextRef="#ctx0" brushRef="#br0" timeOffset="80438.8197">11566 13353 1140 0,'-14'2'501'16,"-22"5"-271"-16,5 10-54 16,-14 5-85-16,-2 6-36 15,4 3-32-15,4 3-8 16,8-6-18-16,8-4-80 0</inkml:trace>
  <inkml:trace contextRef="#ctx0" brushRef="#br0" timeOffset="81081.098">10969 12547 454 0,'-18'3'286'16,"-13"2"-11"-16,16-1-103 15,7-1-30-15,20-3-41 16,10 1-13-16,23 2-16 15,15 3 6-15,13-1 1 16,12 0-9-16,7 0-27 0,-6 0-14 16,-6 2-13-16,-16-4-1 15,-26-2-1-15,-12-1-36 16,-26 0-36-16,-7-7-32 16,-15-3-42-16,-6-4 26 15,-1-6 20-15,1 2 25 16,8 6 31-16,8 4 0 15,9 10 14-15,8 8 16 16,6 5 28-16,4 8 24 16,11 7 36-16,-7 2 6 15,-6-1 0-15,-10-2 1 16,-14-7-19-16,-7-2-12 16,0-9-10-16,4-4-26 15</inkml:trace>
  <inkml:trace contextRef="#ctx0" brushRef="#br0" timeOffset="81563.5254">11891 13144 691 0,'10'0'368'16,"8"0"-38"-16,23 2-231 16,15 3-25-16,13-4-27 15,1-1-9-15,-3-1-72 16,-11-4-67-16</inkml:trace>
  <inkml:trace contextRef="#ctx0" brushRef="#br0" timeOffset="81741.7459">12009 13295 1004 0,'10'2'444'0,"21"4"-206"15,8-4-29-15,11-2-67 0,2 1-41 16,-3-1-31-1,3 0-124-15</inkml:trace>
  <inkml:trace contextRef="#ctx0" brushRef="#br0" timeOffset="82480.301">12676 13123 514 0,'9'-5'330'0,"14"4"1"0,3 5-127 16,-5 14-87-16,-1 10-25 15,-8 6-28-15,-10 3-8 16,-3 4-23-16,-3-3-6 16,0-12-4-16,-1-3 0 15,3-13 7-15,-3-10 1 16,5-15-9-16,5-7-6 15,10-13-16-15,5 1-9 0,7 0-7 16,4 5 0-16,7 12-2 16,2 7 2-16,-5 12 18 15,0 7 12-15,-14 10 10 16,-8 1 2-16,-10 6-7 16,-7-3-9-16,-5 0-3 15,-2-4 3-15,3-6-1 16,3-4-2-16,5-10-2 15,3-7-3-15,7-13 0 16,2-2 0-16,9-2-2 16,0 0 0-16,4 6-3 15,1 4 5-15,-6 8 18 16,2 6 6-16,-3 9 16 16,-7 6-2-16,-1 9-12 15,-1 2-7-15,-5 6-13 16,8 3-3-16,1-5-34 0,0-2-77 15</inkml:trace>
  <inkml:trace contextRef="#ctx0" brushRef="#br0" timeOffset="82967.959">13716 13407 664 0,'0'-8'352'0,"1"-10"-71"16,3-2-39-16,-3-6-63 15,-1 1-22-15,-5-3-51 16,-3-1-20-16,-10 3-38 0,-2 0-21 15,-12 9-29-15,-6 5-7 16,-7 15-12-16,-6 6-2 16,8 12-12-16,8 8 0 15,20 4 3-15,12 5 6 16,19-1 23-16,11-5 4 16,13-7 11-16,5-7-1 0,0-14 8 15,-3-3 0-15,-15-12 0 16,-7-7 4-16,-6-6-6 15,-3-2 0 1,0 4-4-16,-1 3-4 0,-9 8-10 16,-3 6-8-16,-5 5 7 15,5 8 1-15,-2 8 5 16,9 3 5-16,6 7-6 16,1 0-2-16,8-1-47 15,0-1-90-15</inkml:trace>
  <inkml:trace contextRef="#ctx0" brushRef="#br0" timeOffset="83155.2347">13981 13419 758 0,'17'6'405'0,"10"3"-100"0,4 16-149 16,-4 6-50-1,-7 2-49-15,2 3-8 16,-10-6-26-16,0-7-8 16,-3-7-146-16,-4-6-208 15</inkml:trace>
  <inkml:trace contextRef="#ctx0" brushRef="#br0" timeOffset="83328.8373">14201 13451 909 0,'-7'0'427'16,"-11"-2"-178"-16,4 6-58 0,-2 7-96 16,-2 3-29-16,-1 9-41 15,-2 1-9-15,-5-2-3 0,4 1-2 16,0-4-65 0,7-3-114-16</inkml:trace>
  <inkml:trace contextRef="#ctx0" brushRef="#br0" timeOffset="83945.9623">13594 12979 528 0,'-7'-1'326'15,"-6"-4"-16"-15,18 9-162 16,6-3-33-16,29 9-51 15,15 2-17-15,27-1-19 16,15 2-3-16,7 0-4 16,-6-4 0-16,-19-6-1 15,-12 0-16-15,-29-6-67 16,-11-1-24-16,-24-4-55 16,-11-3 8-16,-14-7 64 15,1-1 24-15,7-4 54 16,3 3 31-16,8 8 59 0,3 3 13 15,11 19 24-15,6 6-10 16,12 15-37-16,0 7-7 16,-12-4 7-16,-10-3 13 15,-17-6 14-15,-9-6-1 16,-4-3-30-16,3-1-26 16,7-6-132-16</inkml:trace>
  <inkml:trace contextRef="#ctx0" brushRef="#br0" timeOffset="91547.4243">14891 13198 752 0,'0'0'319'15,"12"-2"-128"-15,20 3-42 0,32 2-2 16,17-3 3-16,24-2-50 15,7-1-22-15,-6 1-38 16,-8 5-19 0,-36 5-59-16,-18 2-51 0,-28-2-166 15,-15 5-231 1</inkml:trace>
  <inkml:trace contextRef="#ctx0" brushRef="#br0" timeOffset="91786.7245">15026 13311 1280 0,'12'1'101'15,"1"0"-23"-15,19 5 86 16,13 1-11-16,19 1-40 0,4 0-18 15,12-4-40-15,-1-4-15 16,-15-6-20-16,-1-3-25 16,-26-5-113-1,-10 2-76-15</inkml:trace>
  <inkml:trace contextRef="#ctx0" brushRef="#br0" timeOffset="92080.7099">15486 13093 591 0,'3'-3'353'15,"14"2"1"-15,5 2-173 0,11 11-89 31,7 6-16-31,7 8-30 0,3 3-14 16,-5 1-14-16,-7 1-3 16,-20-9-2-16,-6-2 4 0,-15-3 6 15,-2-2 5 1,-9 0 2-16,-5-1-3 16,-4-4-18-16,-2-1-66 15,-2-1-303-15</inkml:trace>
  <inkml:trace contextRef="#ctx0" brushRef="#br0" timeOffset="92450.8053">15021 13082 658 0,'-15'1'297'0,"-21"5"-122"15,-5 4-25-15,-4 13-47 16,3 1 1-16,16 12-12 16,9 2 1-16,23 3 35 15,13 1 4-15,21-5-6 16,8 0-10-16,1-11-47 16,2-2-22-16,-6-10-472 15</inkml:trace>
  <inkml:trace contextRef="#ctx0" brushRef="#br0" timeOffset="94251.6865">2790 14103 475 0,'-7'-1'268'0,"-3"1"-19"15,5 0-56-15,16 2-47 16,11 3-12-16,28 2-42 16,18 1 10-16,17 0-6 15,7-1-24-15,1-4-24 0,-3-3-17 16,-7 0-16-1,-15-4-56-15,-24 0-193 16</inkml:trace>
  <inkml:trace contextRef="#ctx0" brushRef="#br0" timeOffset="94485.7381">2770 14291 654 0,'-7'2'309'0,"-3"2"-133"16,13-1-32-1,29-2-40-15,14 0-14 0,31-1-4 16,11-2 1-16,11 0-14 16,4-2-19-1,-5 1-26-15,-13 1-11 0,-20-3-54 16,-18 3-89-16</inkml:trace>
  <inkml:trace contextRef="#ctx0" brushRef="#br0" timeOffset="94687.9941">3344 14124 763 0,'20'-1'334'15,"23"1"-138"-15,3 1-32 16,-4 6-16-16,-5 5-21 16,-11 5-48-16,-6 6-25 0,-20 2-24 15,-4 3-5-15,-13-1-86 16,0 2-71 0</inkml:trace>
  <inkml:trace contextRef="#ctx0" brushRef="#br0" timeOffset="94971.6345">2957 14118 697 0,'-19'-6'341'16,"-16"0"-112"-16,-6 11-103 0,-5 5-26 16,-2 12-31-16,5 1-8 15,10 7-13 1,15 5 8-16,21 4 15 0,13 2-1 16,26-3-7-1,13-3-15-15,17-5-21 0,2-5-56 16</inkml:trace>
  <inkml:trace contextRef="#ctx0" brushRef="#br0" timeOffset="95474.1564">4113 14150 692 0,'4'3'308'0,"15"-2"-123"16,8 1-49-16,30 0-27 15,14 1 5-15,18 2-10 16,2-2-23-16,-4 0-28 16,-11 0-17-16,-19-5-23 15,-8 4-18-15,-25-4-137 16,-8 0-110-16</inkml:trace>
  <inkml:trace contextRef="#ctx0" brushRef="#br0" timeOffset="95681.2392">4477 14155 604 0,'1'7'279'15,"1"14"-112"-15,-4 5-9 0,2 21-8 16,-6 9-20-16,3 11-40 15,1 1-20-15,-7-8-34 16,12-7-11-16,-4-20-9 16,1-6-2-16,7-10-5 15,-7-4-1-15,2-2 17 16,-1-2-78-16</inkml:trace>
  <inkml:trace contextRef="#ctx0" brushRef="#br0" timeOffset="96231.7041">4153 13925 531 0,'3'-3'277'16,"5"1"-80"-16,12 4-61 15,5-1-14-15,19 4-3 16,10-1-8-16,13-1-19 15,4 1-20-15,1-3-36 16,-5-1-13-16,-13-2-15 16,-6-2-3-16,-21-1-34 15,-11-1-23-15,-11 3-50 16,-10-2-26-16,-14 2-9 16,-4-2 11-16,-11-5 49 0,0-5 28 15,6-1 46 1,3-2 11-16,13 6 5 0,8 2 10 15,7 3 16-15,9 4 11 16,5 4 8 0,8 5-2-16,6 9 6 0,-1 3 0 0,5 5 9 15,-7 6 4-15,-12 0 3 32,-7 2 5-32,-19-2 7 0,-8-4-7 15,-6-5-22-15,0-4-15 0,3-3-24 16,1-5-69-16</inkml:trace>
  <inkml:trace contextRef="#ctx0" brushRef="#br0" timeOffset="96703.4675">5214 14343 696 0,'-2'-1'328'16,"8"0"-117"-16,9 1-62 0,21 2-50 16,11 1-11-16,7-2-26 15,3 2-16 1,-3-3-20-16,-9-4-7 0,-6 2-55 0,-6 1-76 16</inkml:trace>
  <inkml:trace contextRef="#ctx0" brushRef="#br0" timeOffset="96882.5776">5249 14525 595 0,'8'3'326'16,"20"3"-43"-1,10 1-16-15,14-7-46 16,4 2-37-16,1-2-77 15,-4 0-33-15,-7 0-18 16,-7 0-101-16</inkml:trace>
  <inkml:trace contextRef="#ctx0" brushRef="#br0" timeOffset="97676.0537">5983 14320 722 0,'9'-3'336'16,"14"3"-145"-16,3 9-45 16,7 22-60-16,-2 6-12 0,-7 10-14 15,-9-3-4-15,-13-12-14 16,-2-3-8-1,-5-14-10-15,-1-5-2 16,-2-8-4-16,2-6-5 16,-1-10-14-16,2-6-11 0,7-8-12 15,3-5-1-15,11 0 1 16,10 3 2 0,7 9 22-16,3 6 14 0,1 14 24 15,-6 6 9-15,-6 14 0 16,-5 3-6-16,-10 5-8 15,0 3-2-15,-10-4-11 16,0 1-3-16,-3-9-8 16,2-4-4-16,1-8-5 15,5-5 0-15,-2-9 0 16,4-8 2-16,2-10 5 16,3-3-1-16,3-3-2 15,-4 2-2-15,9 8 8 16,-5 3 6-16,6 16 8 15,-3 8 2-15,-11 10 3 16,2 10-4-16,-4 2 0 16,0 2-1-16,0-1-12 15,1-7-4-15,4 0-121 0,2-6-145 16</inkml:trace>
  <inkml:trace contextRef="#ctx0" brushRef="#br0" timeOffset="98159.0041">6995 14586 787 0,'3'-7'380'0,"3"-12"-136"16,-1-4-37-16,-5-2-71 0,-5-2-31 16,-9-2-46-16,-4 5-18 15,-5 4-23-15,-2 5-3 16,-6 10-9-16,-2 7-6 0,-3 15-10 16,0 9-2-1,11 10 1-15,8 6 0 16,17-2 6-1,8-4 4-15,15-9 1 16,1-7 3-16,6-10 3 0,1 0-1 16,-7-15 3-16,4-1 3 0,-6-10 2 15,-2-4 1-15,-1-1 2 16,-5-4 0-16,-5 0-2 16,-9-3-2-16,-1 13-12 15,-2 6-4-15,-1 15-4 16,3 7 0-1,2 4 5-15,1 1 0 0,8 2-1 16,2 3-1-16,3 0 1 16,2 2-17-16,2 0-293 15</inkml:trace>
  <inkml:trace contextRef="#ctx0" brushRef="#br0" timeOffset="98364.5121">7235 14598 845 0,'8'0'420'0,"7"0"-155"15,5 8-122-15,0 7-21 0,2 8-52 16,-4 2-12-16,-4 3-13 16,-3-2-6-1,-5-3-20-15,3-3 6 16,-3-9-155-16,6 0-149 15</inkml:trace>
  <inkml:trace contextRef="#ctx0" brushRef="#br0" timeOffset="98512.6799">7436 14616 982 0,'-4'-2'462'16,"-9"1"-191"0,0 1-65-1,-3 5-96-15,-3 6-31 16,2 7-43-16,-2 5-10 15,0 1-12-15,0 2-3 0,-4-8-46 16,1-2-80-16</inkml:trace>
  <inkml:trace contextRef="#ctx0" brushRef="#br0" timeOffset="99132.6683">6833 14115 764 0,'-8'-2'341'15,"-7"1"-153"1,10-2-50-16,17 5-52 0,16 5-23 16,17-5-41-16,16 6 6 15,23 0-4 1,5-3 0-16,3 2-1 0,-11-1 1 16,-26-4-2-1,-21-2-2-15,-18 0 5 16,-10-5-14-16,-15-4-36 15,5 0-12-15,-7-9-8 16,-2-3 1-16,3-5 23 16,2 3-4-16,8 10-18 15,7 6 8-15,6 9 21 16,4 7 21-16,5 11 48 16,1 4 19-16,-2 6 41 0,-10-1 15 15,-15 0 14-15,-12-5 5 16,-8-3-25-16,-3 0-20 15,4-4-44-15,6-1-23 16,7 2 77-16</inkml:trace>
  <inkml:trace contextRef="#ctx0" brushRef="#br0" timeOffset="122318.461">8161 14267 564 0,'-8'1'308'0,"-10"1"-71"15,25 2-111-15,17-2-18 16,34 1-18-16,12 1-4 16,21 2-17-16,1-1-12 15,-5 3-28-15,-8 3-8 16,-19-3-51-16,-8 1-57 16,-22-5-261-16</inkml:trace>
  <inkml:trace contextRef="#ctx0" brushRef="#br0" timeOffset="122537.9298">8338 14397 579 0,'4'5'263'0,"6"4"-104"16,6-1-33-16,27 0-18 0,5-3-20 15,26-4-33-15,2-2-13 16,-32-10-19 0,-22 7-19-1,1-1-90-15,55-15-53 0</inkml:trace>
  <inkml:trace contextRef="#ctx0" brushRef="#br0" timeOffset="122704.8498">8806 14186 531 0,'-4'-7'310'16,"-6"-3"-46"-16,5 1-71 15,18 12-80-15,4 7-27 16,10 9-31-16,11 12-2 0,0 9-11 16,-7 3-1-1,-14 5 1-15,-15-3 5 16,-27-7 1-16,-3-4-8 0,-6-16 5 16,7-5-75-16</inkml:trace>
  <inkml:trace contextRef="#ctx0" brushRef="#br0" timeOffset="123312.3478">9541 14082 724 0,'7'-3'321'0,"21"1"-110"16,17 2-81-16,26 0-21 16,15 0-4-16,8 1-35 15,-4-1-22-15,-15 0-24 16,-13 1-3-16,-25 0-2 15,-11-3-31-15,-21-1-75 16,-8 0-52-16,-14-3-74 0,-3 4 18 16,-9 0 64-1,-2 2 48-15,2 0 69 0,2 3 13 16,9 2 9-16,6-2 11 16,6 6 30-16,5-2 18 15,2 6 19-15,5 10 4 0,-2 9-1 16,-3 10-13-16,-6 15-17 31,-6 4-14-31,-2 9-25 0,-1-3-3 16,4-11-6-16,4-10 4 15,2-18 4-15,2-6 3 0,2-13 6 16,0-3-16-16</inkml:trace>
  <inkml:trace contextRef="#ctx0" brushRef="#br0" timeOffset="123741.6114">10411 14311 652 0,'-1'1'338'0,"-2"0"-105"15,17-1-83-15,8 0-14 16,25 0-31-16,12 0-11 0,8 2-34 0,-4-1-18 16,-17 0-20-16,-10 2-7 31,-13-2-53-31,-4 2-63 0,-8 3-274 15</inkml:trace>
  <inkml:trace contextRef="#ctx0" brushRef="#br0" timeOffset="123915.6237">10478 14490 735 0,'3'4'342'0,"14"6"-123"0,13-5-8 15,25-2-28-15,3-3-22 16,5 0-60 0,-9-3-30-16,-12 1-24 15,-2-2-106-15</inkml:trace>
  <inkml:trace contextRef="#ctx0" brushRef="#br0" timeOffset="124743.0061">11217 14309 655 0,'8'-3'321'0,"10"-4"-116"16,5 12-83-16,-4 8-31 16,-1 13-29-16,-3 10-14 15,-13 6-14-15,-2 1-2 16,-4-3-11-16,-2-7-1 16,0-12-3-16,6-3-2 15,-1-17 5-15,2-5-2 0,4-14-3 16,1-9 0-1,6-7-9-15,2-8 0 0,8 5-6 16,5 6-2-16,1 12-6 16,2 12 1-16,1 11 7 15,-4 10 0-15,-11 10 8 16,-2 2 0-16,-14 2 0 16,-2-2 1-16,-4-6-1 15,0-4-1-15,4-9-11 0,2-5-5 16,2-9-2-1,4-9 0-15,5-12 6 16,4-4 3-16,10-1-2 16,3 3 1-16,2 9 8 0,3 8 9 15,-10 11 13-15,-3 6 9 16,-7 17 8-16,-9 1-2 16,-4 12-7-16,-6 1-7 15,4-2-15 1,-2-3-3-16,5-11-4 15,0-3-72-15,-1-8-417 0</inkml:trace>
  <inkml:trace contextRef="#ctx0" brushRef="#br0" timeOffset="125231.2196">12142 14519 527 0,'5'-2'289'0,"2"-6"-54"16,-4-1-33-16,-2-9-43 16,-1 0-20-16,-10-10-31 0,5 3-20 15,-6 2-45 1,-9 0-13-16,-4 15-25 0,-14 3-6 15,-6 13-6 1,0 9-4-16,10 9-3 0,4 5 0 16,16 3-2-16,11-1-2 15,13-3 5 1,11-7 3-16,10-15 10 0,3-5 8 16,7-7 7-1,-3-7 1-15,-5-5 1 0,-4-2 0 16,-13-10 0-16,-1 0 0 15,-7 0 27-15,-3-1 8 16,2 10 7-16,-6 8-3 0,-1 11-27 16,0 9-9-1,-3 8-13-15,4 4 0 16,7 7 1-16,1-2-3 0,6 4 2 16,1-3 0-16,0-5-3 15,4-3-39-15,1-5-144 16,2-1-206-16</inkml:trace>
  <inkml:trace contextRef="#ctx0" brushRef="#br0" timeOffset="125428.9478">12434 14557 732 0,'7'5'367'0,"4"3"-148"15,10 7-72-15,-2 0-20 0,3 2-48 16,-2 1-12-16,-2-5-26 16,-1-1-11-16,-3-2-35 15,-4-4-66-15</inkml:trace>
  <inkml:trace contextRef="#ctx0" brushRef="#br0" timeOffset="125551.355">12613 14569 1039 0,'-18'8'442'16,"-20"13"-259"-16,-2 3-52 0,2 6-76 15,1 0-22-15,11-3-137 16</inkml:trace>
  <inkml:trace contextRef="#ctx0" brushRef="#br0" timeOffset="126026.1207">13253 14352 718 0,'-2'0'350'16,"-6"0"-137"-16,15 4-96 0,14 2-11 16,24 4-23-1,23 5-3-15,23-2-24 16,6 2-16-16,-3-2-21 15,-9-4-2-15,-21-5-9 0,-4-5-53 16,-21 0-133 0,-11-4-120-16</inkml:trace>
  <inkml:trace contextRef="#ctx0" brushRef="#br0" timeOffset="126250.4968">13330 14599 643 0,'10'0'352'15,"5"1"-55"-15,20-2-114 0,12-5 1 32,14 3-50-32,5-4-35 0,1 1-52 15,-4 6-20-15,-9-7-16 16,-8 2-39-1,-13-3-146-15,-10-3-159 16</inkml:trace>
  <inkml:trace contextRef="#ctx0" brushRef="#br0" timeOffset="126417.4545">13749 14332 771 0,'6'-1'348'16,"8"4"-161"-1,13 6-25-15,7 13-46 16,4 7-14-16,0 12 1 15,-12-1 6-15,-18 2 1 16,-12-5-10-16,-18-11-37 16,-3-1-19-16,1-10-28 15,3-5-81-15</inkml:trace>
  <inkml:trace contextRef="#ctx0" brushRef="#br0" timeOffset="127078.3699">14678 14524 705 0,'2'-4'357'0,"6"-8"-99"16,-2-6-31-16,-9-4-55 0,1-2-29 16,-11-1-48-16,-2 1-22 15,-5 4-36-15,-9 4-12 16,-8 11-15-16,-3 8-8 15,-2 11-12-15,4 7-8 16,13 12-10-16,7 1 1 16,18 8 6-16,11-5 5 15,15-9 8-15,10-2 1 16,8-16 7-16,-5-5 4 16,-2-10 6-16,-8-6 4 15,-6-7 3-15,-2-1-1 16,-11-7-1-16,-2 1 0 15,-7 2-7-15,-4 6-6 16,-2 11-9-16,-4 11-2 0,1 12 2 16,4 4 6-16,8 7 5 15,5-2 1-15,7-2-2 16,7 1-1-16,1-3 19 16,2-1-76-16,3-6-289 15</inkml:trace>
  <inkml:trace contextRef="#ctx0" brushRef="#br0" timeOffset="127270.8238">14900 14613 918 0,'7'1'408'16,"10"3"-195"-16,5 4-45 15,7 4-55-15,1 3-28 16,-4-1-42-16,-5 0-13 15,-4 1-16-15,-11-7 3 16,2-3-134-16,0 0-144 16</inkml:trace>
  <inkml:trace contextRef="#ctx0" brushRef="#br0" timeOffset="127386.4359">15108 14610 977 0,'-9'1'459'0,"-11"8"-183"16,-3-3-75-16,-4 11-94 15,-4 1-34-15,1 5-48 16,2 0-5-16,9-3-131 16</inkml:trace>
  <inkml:trace contextRef="#ctx0" brushRef="#br0" timeOffset="127791.7838">15425 14361 841 0,'10'-3'347'0,"20"-3"-217"15,9 4-35-15,11 4-50 0,3 2-18 16,0 2-18 0,-7 1-2-16,-12-3-110 15,-5-1-137-15</inkml:trace>
  <inkml:trace contextRef="#ctx0" brushRef="#br0" timeOffset="127968.7306">15509 14512 655 0,'8'6'389'0,"4"7"-81"16,14-4-48-16,2-6-23 16,5-3-83-16,6-2-45 15,4-7-57-15,2-1-47 16,-3-1-184-16</inkml:trace>
  <inkml:trace contextRef="#ctx0" brushRef="#br0" timeOffset="128465.6086">16164 14466 848 0,'-2'0'381'15,"6"0"-192"-15,14 2-40 16,34 2-41-16,20 1-18 16,29 0-2-16,16 2 4 0,17-7 10 15,8 0-8 1,-3-3-18-16,-9-6-19 0,-38 0-42 16,-24-3-23-16,-34 6-101 15,-22 4-101-15</inkml:trace>
  <inkml:trace contextRef="#ctx0" brushRef="#br0" timeOffset="128869.8624">16358 13881 576 0,'-5'0'288'16,"-7"-2"-93"-16,9 2-44 0,21 3-36 16,12-1-15-16,28 5-11 15,12-1 9-15,30 2-3 16,8 2-9-16,1-5-21 16,-6-4-15-16,-43-6-26 15,-15 0-6-15,-29-1-42 16,-13 0-53-16,-12 5-157 15,-14-3-137-15</inkml:trace>
  <inkml:trace contextRef="#ctx0" brushRef="#br0" timeOffset="129074.1456">16703 13953 601 0,'1'0'292'0,"-1"5"-96"0,4 1-34 16,-3 10-43-16,-2 9-20 0,-6 8-16 16,-5 6-3-1,2 8-11-15,1-3-11 16,8 2-27-16,2-5-10 16,11-12 15-16,2-5-69 0</inkml:trace>
  <inkml:trace contextRef="#ctx0" brushRef="#br0" timeOffset="129933.0284">16513 14738 635 0,'9'-3'390'16,"3"-3"-79"-16,0 8-124 16,1 6-44-16,-5 14-77 15,1 11-14-15,-5 12-13 0,-1 1-12 16,-5-3-12-1,0-4-4-15,5-14-1 0,-5-4-1 16,3-12 9 0,-2-6 4-16,-5-14 1 15,6-4 0-15,0-15-8 16,5-5-5-16,4 2-5 0,-1-4-4 16,18 10-3-1,3 8 1-15,8 10 2 16,2 9 5-16,-10 10 6 15,-5 5 1-15,-6 6 0 16,-7 1-1-16,-9-4-3 0,-2 1 0 16,-4-5-2-16,-1-5-2 15,1-7 1-15,4-2 1 16,4-9-1-16,8-5 2 16,11-6-5-16,-4 3-2 31,-8 9-1-31,-1 0 0 0,33-19-1 0,-3 5-1 15,-8 19 1-15,-20 18-1 0,-5 15 7 16,-2 9 8-16,-4 5 13 16,0-1 4-16,-1-7-3 15,0-7-6-15,8-9-24 16,1-5 1-16</inkml:trace>
  <inkml:trace contextRef="#ctx0" brushRef="#br0" timeOffset="130821.9321">14100 13824 795 0,'-1'-18'347'16,"0"-12"-142"-16,-1 12-60 0,5 32-48 15,-1 25-30-15,3 49-62 0,6 27 0 16,-3 47 9-1,-2 7 1-15,-2 1 3 16,-14-6 0-16,0-24 2 16,-3-18-2-16,3-31-4 0,6-16 0 0,2-38-3 31,4-7 0-31,4-18-59 0,-2-11-171 0</inkml:trace>
  <inkml:trace contextRef="#ctx0" brushRef="#br0" timeOffset="131260.9907">13974 13717 681 0,'0'-2'276'0,"18"2"-171"16,15 0-59-16,41 3-39 15,31 2 14-15,58-4 50 16,26-1 14-16,75-5 11 16,30 1-3-16,49 0-39 15,18 3-12-15,27 2-9 16,-5 3 4-16,-27-1 10 15,-18-3-4-15,-79 2-10 16,-38 1 12-16,-88 0-202 16</inkml:trace>
  <inkml:trace contextRef="#ctx0" brushRef="#br0" timeOffset="131713.2683">17575 13716 694 0,'7'-11'363'0,"1"-11"-98"16,-3 22-134-16,2 15-36 15,4 42-46-15,0 26-19 16,8 39 2-16,-4 20-5 0,-12 38-9 16,-3 3-5-1,-9 7-5-15,5-4-1 16,7-41 0-16,3-11 1 16,2-35 0-16,1-14 0 15,-2-15-59-15,0-17-190 16</inkml:trace>
  <inkml:trace contextRef="#ctx0" brushRef="#br0" timeOffset="132233.7307">14147 15259 665 0,'0'-2'286'0,"-1"-3"-152"15,23 3-81-15,19-1-16 0,53-1 14 16,30-3 22-16,69 5 32 0,29 2 10 16,60 5-9-1,8 5-14-15,58 4-30 16,14 1-5-16,6-9 8 16,2-5-3-16,-64-10-8 0,-28-5-7 15,-64 1-30 1,-36 4-3-16,-75 4-49 0</inkml:trace>
  <inkml:trace contextRef="#ctx0" brushRef="#br0" timeOffset="145578.9102">1562 15409 701 0,'3'0'348'0,"-3"4"-112"0,-1 7-74 16,-1 13-82-16,6 9-8 15,6 9-7-15,2 3-8 16,-1 8-9-16,-6 0-6 16,-6 3-15-16,0 0-5 15,-5-3-7-15,1-5-1 16,4-12-23-16,0-6-63 0,1-15-281 16</inkml:trace>
  <inkml:trace contextRef="#ctx0" brushRef="#br0" timeOffset="146021.2726">1440 15414 709 0,'8'-13'354'0,"12"-17"-94"16,10 5-55-1,13 4-65-15,3 5-26 0,21 10-54 0,4 8-16 16,7 9-23-16,-1 7-4 31,-24 8-9-31,-18 0-3 0,-31 4 0 0,-16 2 0 16,-28-3 5-16,-9 1 3 16,18-22 0 15,15-3 0-31,1 0 1 0,-37 6-4 15,25-9-12-15,16-4-5 0,38 2-5 16,11 0 2-16,16 8 9 16,4 8 1-16,-6 10 4 15,-6 6 0-15,-20 2 3 16,-10 0 2-16,-16-1 4 16,-16-5 2-16,-25 2 2 15,-15-2-2-15,-16-9-1 16,0-3-2-16,11-11-2 15,8-6-1-15,20-6-4 16,7 1-30-16,19-3-93 16,9-1-75-16</inkml:trace>
  <inkml:trace contextRef="#ctx0" brushRef="#br0" timeOffset="146257.3571">2374 15822 660 0,'1'-1'479'16,"3"-4"28"-16,-9 5-241 16,4 0-35-16,0 0-77 15,0 0-20-15,-4 1-10 16,-2 3-14-16,2-3-34 15,2 0-15-15,2-1-6 16,0 0-69-16</inkml:trace>
  <inkml:trace contextRef="#ctx0" brushRef="#br0" timeOffset="189124.6669">3505 15277 776 0,'0'-1'398'16,"-5"-3"-124"0,-6 1-44-16,-4 3-88 0,-13 0-38 0,-17 0-50 15,-9 3-15-15,-24-1-22 16,-1 4-4-16,4 2-6 31,6-2-1-31,17-3-2 0,5 1-3 16,16-3-2-1,8 4-5-15,23 5-7 0,9 2 0 0,21 6 1 16,1-1 2-16,27 14 3 16,2 3 2-16,1 8 4 15,3 7 1-15,-35-9 10 16,-13 2 2-16,-29-3 0 15,-14 0 1 1,-10-3-2-16,-4-6 0 0,4-13 2 16,2-6 2-16,8-14-2 0,3-4 0 15,13-1-14-15,6 0-7 16,19 7-6 0,8 1-1-16,14 6 8 0,9 4 2 15,9 2 5-15,5 4 2 16,6-2 1-16,-1 0 2 15,-4-6-59 1,-6-6-129-16</inkml:trace>
  <inkml:trace contextRef="#ctx0" brushRef="#br0" timeOffset="189456.9254">3536 15576 851 0,'14'-5'384'16,"11"-3"-177"-16,13 5-117 16,6 2-23-16,1 3-29 15,0 6-5-15,-13 1-12 16,-7 0-2-16,-10-5-5 16,-5-1-57-16,-10-1-61 15,-5-7-12-15,-8 0-4 0,-2-3 57 16,-3-1 77-1,6 8 33-15,4 4 27 0,2 7 3 16,3 5-5-16,2 6-14 16,1 6-13-16,3 1-2 15,1 7-12-15,4-2-7 16,5-3-9-16,0 4-4 16,5-10-98-16,4-2-111 15</inkml:trace>
  <inkml:trace contextRef="#ctx0" brushRef="#br0" timeOffset="189878.8118">4128 15786 496 0,'5'-8'312'16,"7"-8"-44"-16,-5-4-64 0,-3 1-19 15,-5 0-30-15,-4 0-11 16,-9 4-24-16,-6 1-20 15,-8-1-41-15,3 5-22 16,0 5-25-16,2 5-10 16,9 7-9-16,6 7-1 15,2 3-1-15,11 6 1 16,4-1 6-16,5 0 2 16,4-4 4-16,1-7 1 0,7-7 1 15,-4-4 1 1,2-11 1-16,0 0 1 0,-4-4-3 15,-3 0-1-15,-2 5-4 16,-1 4-2-16,-2 11-2 16,0 4 0-16,1 12 1 0,0 0 1 0,0-1 2 31,1 0 1-31,0-11 2 16,2-5 4-16,0-12 2 15,1-6 43-15,-2-10 29 16,0-4 2-16,-4 3 3 0,1-2-41 0,-2 10-112 31,-8 2-14-31</inkml:trace>
  <inkml:trace contextRef="#ctx0" brushRef="#br0" timeOffset="190574.8459">5473 15565 915 0,'-9'2'409'16,"-12"12"-193"-16,-12 4-56 0,-18 15-78 16,-2 6-25-16,-4 4-38 15,10-5-7-15,17-10-1 16,11-9 3-16,9-17-3 16,5-5-3-16,3-16-5 15,0-5-4-15,2-5-1 16,1 0 0-16,3 8-1 15,3 4 1-15,3 10-3 16,4 9 2-16,8 11 1 16,2 13 2-16,7 11 3 0,-1 4 2 15,1 4 1-15,0-2 0 16,-7-7 1-16,3-8 22 16,-10-17-506-16</inkml:trace>
  <inkml:trace contextRef="#ctx0" brushRef="#br0" timeOffset="190700.8913">5231 15311 1144 0,'-4'3'435'32,"-1"1"-288"-32,10 16-133 0,10 2-70 0</inkml:trace>
  <inkml:trace contextRef="#ctx0" brushRef="#br0" timeOffset="191254.4199">5516 15160 661 0,'2'1'320'0,"14"5"-43"16,8 5-207-16,20 2-17 0,11-3 7 0,9-6-6 15,-3-4-13 1,-3-4-14-16,-19-1-2 0,-22-3 12 16,-11 0-1-1,-23-4-8-15,-9 3-6 16,-10 6-22-16,2 3-9 15,9 8-10-15,10 3-2 0,17 5 0 16,12 7 7-16,16 2 9 16,5 1 2-16,1 1 3 15,-4-5 1-15,-11-2 3 16,-10-4 0-16,-10-1 7 16,-6-4 4-16,-11-2 0 15,-1-1-1-15,-3 2-13 16,2 5-5-16,7 10-8 0,8 8-2 31,7 13 3-31,8 7 3 0,1 7 3 0,2 4 6 16,-10-6 19-1,-5-1 13-15,-8-9 29 0,-11-12 5 16,-14-16-1 0,-1-12-5-16,-7-22-20 15,3-9-8-15,12-15-24 16,9 1-16-16,19 6-87 15,13 5-36-15,18 15-68 16,12 3-49-16</inkml:trace>
  <inkml:trace contextRef="#ctx0" brushRef="#br0" timeOffset="191651.9337">6194 15742 541 0,'5'-8'356'16,"6"-8"-27"-16,-4-3-88 15,-2 0-35-15,-3 3-52 16,-6-1-30-16,-7 8-43 16,-7 4-19-16,-8 11-42 0,2 10-14 15,0 14-11-15,5 4-1 16,13 6 1-16,6-1 1 16,15-7 3-16,5-7 0 15,7-11 1-15,1-8 1 16,-3-14 5-16,-3-7 1 15,-8-10 5-15,-1-3 2 16,-9-4 6-16,1-2 4 16,-2 2 3-16,-1 4-5 15,2 14-13-15,3 7-8 0,1 19-6 16,1 6 0-16,8 11 3 16,-1 4 2-16,1-6 0 15,5-1 3-15,-8-11 2 16,-2-7 3-16,16-7 43 15,-14-12 6-15,0-7 3 16,0 1-1-16,-14-5-107 16,9 6-104-16</inkml:trace>
  <inkml:trace contextRef="#ctx0" brushRef="#br0" timeOffset="191960.858">6884 15673 668 0,'7'4'363'0,"6"3"-55"0,2 6-86 16,-12 5-67-16,-3 3-34 15,-10 4-55-15,-8 0-20 0,-6-1-24 16,-5 1-5 0,-1-10-1-16,1-6 0 15,-3-13 0-15,4-6-1 0,3-7-6 16,5-2-4-16,8 0-9 15,10 0-2-15,12 4-5 16,10 1 1-16,12 9 9 16,4 2 1-16,-1 11 19 15,-2 9 16-15,-8 11 31 16,-5 6 9-16,-9 5-8 16,1 0-12-16,-3-10-40 15,-1-4-100-15</inkml:trace>
  <inkml:trace contextRef="#ctx0" brushRef="#br0" timeOffset="192576.215">7648 15656 923 0,'-8'-4'424'0,"-5"-1"-190"16,3 5-90-16,10 11-89 16,0 9-27-16,10 9-25 15,7 3 2-15,9-4 3 0,8-4 1 16,5-14 8-16,-3-6 3 15,-7-11 8-15,-3-5 2 16,-14-6 0-16,-5-3-3 16,-7 0-7-16,-5-2-4 15,5 8-10-15,-1 5-6 0,1 11-11 16,9 15-2-16,-1 19-1 31,14 14 5-31,10 19 5 0,-3 5 2 0,-9 1 5 16,-11-2 6-1,-24-12 20-15,-10-7 6 16,-2-12 8-16,-11-14 3 16,-2-19-10-16,-1-11-4 0,-6-21-6 15,8-11-7 1,8-17-23-16,10-2-37 16,21-14-89-16,10-2-65 15,23 5-243-15</inkml:trace>
  <inkml:trace contextRef="#ctx0" brushRef="#br0" timeOffset="192717.8044">8072 15377 979 0,'1'-12'520'16,"-1"-6"-151"0,-3 15-112-16,-10 20-143 15,-5 12-57-15,4 19-45 0,5 0-62 0</inkml:trace>
  <inkml:trace contextRef="#ctx0" brushRef="#br0" timeOffset="193176.8299">8191 15723 920 0,'-10'7'417'0,"-7"5"-196"16,4 9-129-16,7 6-30 0,9 3-40 16,8-2-5-16,17-4 1 15,9-6 1-15,2-16 8 16,-3-6 10-16,-12-16 41 15,-6-4 9-15,-4-5 12 16,-3-3-2-16,-3 3-34 0,-8 1-9 0,0 11-23 16,0 7-13-1,0 12-17-15,2 11-4 0,9 12-4 32,1 8 3-32,14 19 4 15,2 6 0-15,-11 5 8 16,-4-2 14-16,-27-11 26 0,-10-7 8 15,-7-11 1 1,-2-4-9-16,4-16-21 16,-1-8-5-16,6-16-65 0,6-11-52 0,15-10-172 15,10-5-173 1</inkml:trace>
  <inkml:trace contextRef="#ctx0" brushRef="#br0" timeOffset="193342.6488">8884 15858 1306 0,'8'10'572'16,"2"15"-299"-16,-2 7-61 0,-12 2-103 15,-7-2-36-15,-5-4-176 16</inkml:trace>
  <inkml:trace contextRef="#ctx0" brushRef="#br0" timeOffset="194211.9852">9619 15667 638 0,'-26'3'353'0,"-27"4"-80"15,3 2-69-15,14 8-100 16,14 5-45-16,22 5-43 16,15 5-10-16,21-2-5 15,10-6 6-15,8-9 6 16,1-11 3-16,-10-11 9 15,-11-8 9-15,-20-10 11 16,-16-7 3-16,-23-12-8 16,-5-3-7-16,-10-11-15 15,2-6-4-15,8-11-7 0,5-2-6 16,22 9-15-16,13 12-8 16,23 32-8-16,8 14 42 15,15 20-236-15</inkml:trace>
  <inkml:trace contextRef="#ctx0" brushRef="#br0" timeOffset="194734.1772">10046 15557 641 0,'-17'-12'411'16,"-11"-5"6"-16,-7 1-234 15,-4 3-47-15,9 11-65 16,4 6-26-16,14 13-31 15,5-4-6-15,15 7-8 16,10-4-2-16,14-3 4 16,9-2 1-16,-4-6 3 15,-5-2 0-15,-14-1 1 16,-8-1 1-16,-21 3-3 16,-10 4-2-16,-14 3-2 15,-10 0-3-15,0 3 0 0,9-1 0 16,8 4-3-1,10 3 0-15,17-1-2 0,0 2 2 16,16-1 3-16,8-2 2 16,10-6 5-16,5-7 0 15,5-5 3-15,-4-6 0 16,-4-8 2 0,-3-2 1-16,-8-9 0 15,-3-1 1-15,-5 0-2 16,-3-1 0-16,-5 7-2 0,-4 6 2 15,-1 13-1-15,0 7-2 0,2 14 0 16,2 3-2 0,2 3 0-16,6 2 1 0,2-5 0 15,2-2 2 1,4-16 6-16,0-5 25 0,-3-13 30 16,0-12 4-16,-5-5-3 15,-2 2-23 1,-2-1-115-16,0 5-45 0</inkml:trace>
  <inkml:trace contextRef="#ctx0" brushRef="#br0" timeOffset="195172.1582">11013 15549 826 0,'-12'9'372'15,"-6"14"-158"-15,4 12-143 16,5 1-31 0,12 7-24-16,7-6-3 0,16-10 21 0,6-8 25 15,9-13 61-15,0-7 17 16,-4-8-2-16,-8-5-20 15,-12 0-54 1,-6 0-19-16,-3 0-19 0,-4 0-7 16,-2-6-42-16,5-1-62 15,-1-7-218-15</inkml:trace>
  <inkml:trace contextRef="#ctx0" brushRef="#br0" timeOffset="195452.5847">11358 15648 241 0,'4'14'199'0,"5"18"71"16,0-1-19-16,-5-6-62 0,-1-4-31 15,-3-6-57-15,-3-6-4 0,-3-5-7 32,3-5-10-32,-2-15-29 15,1-7-19-15,2-13-16 0,1-1-6 16,8 5-12-16,8 3-5 15,9 8-6-15,6 7 1 16,-1 10 11-16,-4 6 4 16,-5 18 24-16,-6 4 8 15,-7 6 5-15,0 4-3 16,1 1-16-16,1-4-7 0,4-2 17 16,-3-8-126-16</inkml:trace>
  <inkml:trace contextRef="#ctx0" brushRef="#br0" timeOffset="195736.8591">11927 15677 871 0,'-6'8'445'16,"-3"6"-175"-16,-12 1-84 15,-3 2-52-15,-2-1-76 16,1-4-21-16,5-8-18 15,3-4-4-15,0-7-13 16,1-4-31-16,2-5-21 16,7 2-4-16,4-4-3 15,5 0 27-15,12 3 8 16,4 1 4-16,9 8 12 0,6 10 6 16,-1 14 10-1,1 8 2-15,-7 9 0 0,-6 0-2 16,-6 0 0-16,-5-4 17 15</inkml:trace>
  <inkml:trace contextRef="#ctx0" brushRef="#br0" timeOffset="195873.6491">11777 15335 1089 0,'-2'-8'478'0,"-1"-1"-272"16,4 9-83-16,10 21-110 15,5 9-310-15</inkml:trace>
  <inkml:trace contextRef="#ctx0" brushRef="#br0" timeOffset="196351.2397">12243 15679 782 0,'-2'2'376'0,"2"5"-109"16,9 8-148-16,8 6-11 0,8-3-27 15,4-3-16 1,11-8-25-16,-4-8-5 0,0-12-9 16,-5-1-3-16,-13-7 0 15,-7-2-6-15,-22 0-19 16,-13-2-10-16,-22 5-13 15,-7 5-2-15,6 12 4 16,4 7 4-16,17 17 0 16,6 7 5-16,12 14 10 0,6 11 2 15,9 9 10-15,6 3 10 16,6-6 11 0,3-6 2-16,4-19-3 0,0-6-8 15,-6-15-66 1,0-7-96-16</inkml:trace>
  <inkml:trace contextRef="#ctx0" brushRef="#br0" timeOffset="196520.4462">12510 15628 1167 0,'14'1'441'15,"21"14"-303"-15,7 6-61 0,10 22-6 16,-4 6-2-16,-7 10-19 15,-2 2-9-15,-15-3-14 16,-1-5-78 0,-7-18-417-16</inkml:trace>
  <inkml:trace contextRef="#ctx0" brushRef="#br0" timeOffset="196670.4778">12882 15696 1124 0,'-21'6'490'0,"-23"14"-258"16,1 5-71-16,-4 13-90 0,-2 6-26 16,7 3-35-16,-3-1-25 15,13-11-260-15</inkml:trace>
  <inkml:trace contextRef="#ctx0" brushRef="#br0" timeOffset="197173.798">13174 15591 742 0,'-16'-1'335'0,"-13"-6"-148"0,10 10-112 0,5 5-38 15,14 4-30 1,7 6-7-16,12 2-4 16,8-1 4-16,0-4 7 15,-1-2 2-15,-9-9 5 0,-8 0 3 16,-5-4 8-16,-10-3-5 16,-7 3-4-1,-3 1-5-15,-13 4 1 16,2 2 9-16,-2 8 2 15,0-1-1-15,13 4-13 0,7 4-7 16,16 1 3 0,10 0 6-16,13-4 19 0,6-4 8 15,1-13 9 1,-1-4-1-16,-1-13-8 16,-3-6-6-16,2-6-10 15,-4 0-1-15,-7-1 12 16,-6 3 30-16,-13 5 28 15,-4 4 5-15,-3 11-4 0,-3 8-29 16,1 8-28-16,2 7-7 16,5 6-19-16,3 3-3 15,10 3-86-15,0-4-76 16</inkml:trace>
  <inkml:trace contextRef="#ctx0" brushRef="#br0" timeOffset="197819.105">13945 15579 760 0,'14'0'369'0,"9"2"-99"15,10 13-169 1,0 7-17-16,-10 9-17 0,-6 4-3 15,-18-1-16-15,-8-2-7 0,-4-7-14 16,-2-9-11-16,11-13-7 16,5-5-2-16,10-13-4 15,7-2-2-15,-2-4-2 16,7 0-2-16,-5 3 0 16,3 0 1-16,-2 2 2 15,-6 1 0-15,-3 7 2 16,-5 3 0-1,-5 6-5-15,-3 4-3 16,-6 7-1-16,-3 3-1 0,12 7 2 16,0 0 2-16,9 3 1 15,12-3 1-15,2-8 3 16,7-5 2-16,2-11 2 16,-2-5 1-16,-3-8 0 15,-4-4 2-15,-2 0 0 16,-5-2 0-16,-7 3-1 0,0 5 0 15,-5 9-3-15,-2 4 1 16,0 14 7-16,3 4 1 16,2 5 2-16,0 4-1 15,0-5-6-15,-1-2-1 16,-4-6-123-16,-2-6-184 16</inkml:trace>
  <inkml:trace contextRef="#ctx0" brushRef="#br0" timeOffset="197918.1382">14355 15428 900 0,'-1'-12'514'0,"-5"-9"-81"15,7 17-285-15,6 6-59 0,7 15-310 16</inkml:trace>
  <inkml:trace contextRef="#ctx0" brushRef="#br0" timeOffset="198344.1691">14619 15670 669 0,'-3'-4'325'15,"3"3"-130"-15,5 3-84 16,-5-2-18-16,0 0-15 15,2 21 0-15,38 35-1 16,-27-35-1 0,-2-3-8-16,1-6 9 0,9-12 28 15,-2-5 5-15,4-15-10 0,-3-3-18 32,-6-5-39-32,-3 2-13 0,-9 3-100 0,0 8-95 15</inkml:trace>
  <inkml:trace contextRef="#ctx0" brushRef="#br0" timeOffset="198627.9418">14948 15694 1021 0,'12'-1'443'0,"9"0"-225"16,-2 1-59-16,-3 8-72 15,-3 3-10-15,-5 4-26 16,-2 5-10-16,-6-9-14 15,-1 0-8-15,2-7-9 16,1-4-3-16,5-10-4 16,6-3-3-1,0-7 0-15,4 1-2 0,0 1 2 16,-3 0-1-16,-1 14-2 16,-1 4 0-16,-4 18 3 15,0 8 6-15,-5 9 13 0,-2 5 1 16,-1 0-1-16,0-1-3 31,11-12-135-31</inkml:trace>
  <inkml:trace contextRef="#ctx0" brushRef="#br0" timeOffset="198942.4163">15607 15616 836 0,'-6'-8'409'0,"-12"-2"-162"16,-7 3-49-16,-6 10-82 16,-6 7-37-16,0 6-39 15,7 8-13-15,14 8-16 16,8-1-3-16,16 0 5 15,3-9 4-15,16-4 13 16,3-4 12-16,-5-9 17 16,0-1 13-16,-17-10 11 0,-8-2-9 15,-9 0-25-15,-5 0-21 16,-5 2-116-16,3 4-91 16</inkml:trace>
  <inkml:trace contextRef="#ctx0" brushRef="#br0" timeOffset="199259.7635">15638 15652 999 0,'15'0'459'15,"10"2"-187"1,2 7-156-16,-2 6-25 0,-5 2-26 16,-6 0-7-16,-10 0-14 15,-2-2-7-15,-3-4-14 16,-1-4-3-16,0-7-3 15,2-6-5-15,3-6-6 16,2-5-6-16,6-3-6 16,4 0 0-16,1 3 1 15,5 4 0-15,2 8 1 16,-1 5 1-16,1 9 0 16,-4 4 2-16,-6 6 22 0,-1 2 23 15,-6-2 38-15,-1 0 10 16,-3-3-11-16,0-4-16 15,-1-3-37-15,-1-5-33 16,-1-3 27-16</inkml:trace>
  <inkml:trace contextRef="#ctx0" brushRef="#br0" timeOffset="199635.044">16535 15813 1153 0,'6'4'500'0,"5"7"-221"0,-19 12-143 15,-5 6-23-15,-16 4-14 16,-2-3-170-16</inkml:trace>
  <inkml:trace contextRef="#ctx0" brushRef="#br0" timeOffset="200080.0166">17202 15681 960 0,'0'7'392'16,"-3"11"-203"-1,-8 5-35-15,-8 8-29 0,-8 2-22 0,0-1-61 16,-1-3-17-16,1-9-9 16,2-10-2-16,-4-14-7 15,3-9-4-15,3-11-3 16,1-5 0-16,9-1-2 15,6 1-1 1,12 4-3-16,8 5-3 0,12 6 7 16,-2 6 2-16,6 14 5 15,1 7 3-15,-1 13-5 16,4 8 0-16,4 4-1 16,-4 2 1-16,-5-11-217 15</inkml:trace>
  <inkml:trace contextRef="#ctx0" brushRef="#br0" timeOffset="200208.7263">17048 15548 860 0,'2'-5'373'0,"0"-5"-202"0,2 4-84 16,12 15-31-16,1 5-142 15</inkml:trace>
  <inkml:trace contextRef="#ctx0" brushRef="#br0" timeOffset="200485.1088">17378 15817 977 0,'15'5'437'0,"14"5"-230"16,3 0-38 0,0-6-79-16,-6-4-28 0,0-9-23 15,-3-7-7-15,-7-6-7 16,-2-1-2-16,-13-4-3 15,-3 1-2-15,-14 3-8 16,-6 2-5-16,-5 11-8 16,2 6-2-16,-3 8 0 15,7 7-1-15,6 11 6 0,3 6 3 16,7 10 5-16,4 3 4 16,7 11 1-16,4 0-2 15,8-1-3-15,-1-3-2 16,1-17-5-1,0-2-56-15</inkml:trace>
  <inkml:trace contextRef="#ctx0" brushRef="#br0" timeOffset="200846.9808">17983 15779 533 0,'3'-2'338'0,"4"2"36"16,-1 0-185-16,-1 3-62 16,-8 4-25-16,-18 1-42 31,-7 2-18-31,-14 0-27 0,-4-4-15 0,1-6-53 16,2-5-14-1,10-6-18-15,9-3 7 0,12 1 45 0,5 2 11 16,13 1 16-16,6 5 16 31,12 5 45-31,7 3 25 0,4 11 63 0,0 8 15 31,1 9 9-31,-1 2-6 0,-1 2-48 0,-5-4-27 16,-9-10-108 0,-3-5-233-16</inkml:trace>
  <inkml:trace contextRef="#ctx0" brushRef="#br0" timeOffset="202294.5084">3496 16431 607 0,'-9'12'360'16,"-8"6"-83"-16,-21 9-104 16,-15-1-42-16,-18-6-78 15,-10 1-20-15,7-16-13 16,8-4-6-16,9-11-19 16,10-4-10-16,17 2-13 15,10 3-18-15,25 10-4 16,6 6 10-16,19 13 17 15,7 4 22-15,5 9 23 16,6 5 2-16,-6 4 2 16,-7 3 0-16,-16 4 0 15,-17 7-4-15,-24 3 1 16,-11 2-1-16,-16-6-2 0,0-10-2 16,5-10-10-16,3-10-5 15,17-4 2-15,11-2 5 16,17-1 16-16,16-1 6 15,13-3 1-15,9-3-4 16,20 0-11-16,7-3-1 16,11-4-2-16,2-1-2 0,-7-2-77 15,-9-1-186-15</inkml:trace>
  <inkml:trace contextRef="#ctx0" brushRef="#br0" timeOffset="202578.7833">3602 16612 797 0,'0'-1'408'15,"0"10"-55"-15,1 14-199 0,8 23-86 16,2 20 9-16,1 18-17 0,2 5-12 16,-5 0-14-16,-5-8-5 15,-5-17-9-15,-5-11-2 16,-3-20-5-16,3-8-44 16,-1-19-124-1,1-7-142-15</inkml:trace>
  <inkml:trace contextRef="#ctx0" brushRef="#br0" timeOffset="202750.9969">3550 16649 1053 0,'21'-8'404'16,"33"-7"-289"-1,15 1-34-15,20 7-31 0,3 6-16 0,-9 4-22 16,-6 6 27-16,-22 5-144 15,-9-2-75 1</inkml:trace>
  <inkml:trace contextRef="#ctx0" brushRef="#br0" timeOffset="202939.2478">3636 17016 1055 0,'9'3'427'0,"16"4"-267"0,14-2-40 15,23-4-28-15,10 1-33 16,0 0-149-16</inkml:trace>
  <inkml:trace contextRef="#ctx0" brushRef="#br0" timeOffset="203426.5913">4057 17177 949 0,'1'-3'428'0,"3"1"-209"31,4 3-124-31,6 6-35 0,9 5-39 0,1-3-3 16,8-1-7-16,1-5 0 15,-7-7 2-15,-2-6 4 16,-9-2 10-16,-5-3 2 0,-9-2 3 31,-1 6 3-31,-7 2 1 0,-2 2-7 0,-1 10-9 16,3 8-7-16,4 14-16 15,3 10 4-15,0 12 2 16,7 5-1-16,-1 10 4 31,-2 4 0-31,-6-4 8 0,-10-2 3 0,-11-15 32 16,-4-8 11-16,-3-16 10 15,-1-11 3-15,4-21-32 16,1-9-15-16,7-15-27 31,10-2-24-31,2-4-108 0,13 3-119 0</inkml:trace>
  <inkml:trace contextRef="#ctx0" brushRef="#br0" timeOffset="203755.5612">4697 16993 1027 0,'2'-1'424'15,"6"1"-229"-15,19-1-120 16,16 4-21-16,20 4-15 15,5-1-11-15,1 7-14 16,-6-5-42-16,-21-2-331 0</inkml:trace>
  <inkml:trace contextRef="#ctx0" brushRef="#br0" timeOffset="203928.2553">4697 17137 835 0,'10'0'376'0,"14"2"-157"0,26 2-106 16,13 0-4-16,10-2-40 15,1-1-23-15,-1 4-164 16</inkml:trace>
  <inkml:trace contextRef="#ctx0" brushRef="#br0" timeOffset="204265.0222">5619 16861 1096 0,'-20'-7'468'15,"-26"-1"-266"-15,1 8-59 16,2 16-85-16,7 10-27 15,4 16-31-15,5 3-2 16,16 11-1-16,5 0 1 16,22 0 2-16,13-3 5 15,11-12 14-15,9-7 8 16,10-24 15-16,1-10 2 16,3-19 5-16,-5-12-2 15,-19-12-3-15,-15-3-1 16,-24-4-16-16,-13 1-9 15,-26 2-28-15,-6 5-36 16,-3 5-108-16,-1 5-64 0</inkml:trace>
  <inkml:trace contextRef="#ctx0" brushRef="#br0" timeOffset="204624.7934">5359 16641 1040 0,'11'0'427'0,"16"-3"-257"16,11 3-33-16,18 1-46 0,9 3-24 15,6 3-37-15,-2 3-10 16,-11 2-6-16,-12-2-4 15,-16-2-34-15,-8-2-51 0,-11-8-112 16,-3-4-24-16,-8-8 34 16,0-6 55-16,-3 3 160 15,5 2 44-15,0 7 61 16,5 5 13-16,3 6-27 16,-2 6-7-16,-2 13-41 15,-5 6-16-15,-10 8-19 16,-8-1-11-16,-9-7-28 15,0-4-73 1</inkml:trace>
  <inkml:trace contextRef="#ctx0" brushRef="#br0" timeOffset="205197.9615">3661 16322 915 0,'0'3'364'0,"5"5"-224"16,13 1-59-16,24 4-38 16,15 0 4-16,21-1-10 0,4-4-5 15,1-7-13-15,-8-3-3 16,-18-9-6-16,-9-1-16 16,-18-8-57-1,-10 1-23-15,-17-2-5 16,-5-1 16-16,-9 4 68 15,0 1 40-15,3 9 44 16,3 6 8-16,6 10 2 16,5 7-12-16,8 9-26 15,-1 6 0-15,0 4 3 0,-3-1-5 16,-8-8-8-16,0 0-8 16,-3-7-88-16</inkml:trace>
  <inkml:trace contextRef="#ctx0" brushRef="#br0" timeOffset="205691.9232">6483 17231 967 0,'0'1'402'16,"-4"8"-211"-16,-2 7-67 15,-4 21-41-15,-4 4-23 16,-2 3-39-16,3-2-44 16,1-15-382-16</inkml:trace>
  <inkml:trace contextRef="#ctx0" brushRef="#br0" timeOffset="206305.7935">6958 16994 596 0,'2'14'304'0,"6"20"-71"15,-5 1-43-15,-2 3-49 16,-2-1-29-16,-7-5-47 15,-1-1-15-15,-3-9-14 16,-6-6-3-16,-12-12-3 16,1-5-5-16,-7-13-22 0,2-5-13 15,10-4-21-15,3-6-5 16,19 3 4-16,6 6 5 16,11-1 27-16,9 9 12 15,5 8 15-15,-3-3 5 16,5 10-13-16,-4 5-7 15,-2 11-3-15,-1 3 0 16,-4 5-1-16,-5-1-1 16,-2-2-3-16,5 4-1 15,3-11-3-15,2-2 0 16,1-16-1-16,-1-6 0 0,-3-12 0 16,-1-4 1-16,-6 0 3 15,-3-1-2-15,-2 7-1 16,0 2-5-16,3 15-8 15,-3 0 1-15,3 10 5 16,-1 6 3-16,-6-3 6 16,1 3 2-16,-9-8-1 15,2 0 3-15,0-8 4 16,1-4-1-16,3-7 1 16,-1-6-4-16,7-4-6 15,5-1-4-15,6-2-1 16,7 5 5-16,4 5 21 15,-5 2 10-15,-4 9 15 16,-3 5 0-16,-12 8-12 16,3 5-4-16,-6 7-12 0,-3-2-4 15,1 1-9-15,0 1-23 16,5-5-132-16,4-2-106 16</inkml:trace>
  <inkml:trace contextRef="#ctx0" brushRef="#br0" timeOffset="206556.544">7804 17148 601 0,'2'-6'303'0,"2"-4"-71"15,-4-4-29 1,-6 0-36-16,-7 0-4 0,-10-2-31 16,-4 4-12-16,-14 3-30 15,3 7-29-15,4 8-37 16,4 3-15-16,16 8-10 15,8 4-1-15,15 1 1 16,9 1 1-16,12 0 1 16,0-1 1-16,1-4-2 15,-2-5-5-15,-12-7-51 16,-2-6-40-16,-5-7-246 0</inkml:trace>
  <inkml:trace contextRef="#ctx0" brushRef="#br0" timeOffset="206676.3329">7730 16827 986 0,'-1'-14'493'16,"0"-12"-174"0,0 12-54-16,1 13-134 0,2 7-56 0,4 11-180 15,8 7-124-15</inkml:trace>
  <inkml:trace contextRef="#ctx0" brushRef="#br0" timeOffset="206980.7547">8340 17022 459 0,'4'-2'310'16,"6"-3"34"-16,7-1-85 15,13 4-82-15,11 2-46 16,11 4-73-16,-1 2-23 16,-3 1-17-16,-13 0-5 15,-14 0-33-15,-8 1-55 0,-15-1-290 16</inkml:trace>
  <inkml:trace contextRef="#ctx0" brushRef="#br0" timeOffset="207094.9131">8537 17028 555 0,'-4'3'319'0,"-6"4"-30"15,8 2-56 1,3 16-75-16,5-1-39 0,4 8-67 16,2 0-19-16,0 0-18 15,3-4 4-15,4-6-201 16</inkml:trace>
  <inkml:trace contextRef="#ctx0" brushRef="#br0" timeOffset="207343.6082">8921 17149 580 0,'-7'-7'280'15,"-8"-7"-106"1,0-2-9-16,-11-2-39 0,4 8-28 15,2 9-50-15,1 5-18 16,3 13-24-16,1 5-9 0,10 8 4 16,7-1 3-16,14-3 8 15,5-7 4-15,6-14 15 16,0-2 6-16,-2-10 10 16,1-5 0-1,-11-5-12-15,-3 0-62 0</inkml:trace>
  <inkml:trace contextRef="#ctx0" brushRef="#br0" timeOffset="207579.1747">8985 17104 879 0,'9'0'475'15,"6"-2"-75"-15,6 4-225 0,-2 5-31 31,4 4-44-31,1 4-19 0,-3 4-37 16,0-5-14-16,-4-3-14 0,-2-4 1 16,1-8 3-16,2-4 3 15,0-6 2-15,-2-3-3 16,-1-2-8-16,-3 0-6 16,-5 3-52-16,-3 6-51 15</inkml:trace>
  <inkml:trace contextRef="#ctx0" brushRef="#br0" timeOffset="208022.9588">10018 17089 711 0,'13'-15'381'16,"19"-17"-82"-1,0-10-80-15,-1-11-69 0,-7-7-22 0,-11-8-25 16,-11-1-12-16,-10 9-16 31,-3 14-17-31,-4 22-47 0,2 16-11 16,1 27-22-16,2 12-2 16,10 35 16-1,5 14 3-15,15 17 3 0,3-1 2 16,2-14 3-1,0-9-2-15,-4-27-19 16,1-9-51-16,2-22-125 16,-6-14-254-16</inkml:trace>
  <inkml:trace contextRef="#ctx0" brushRef="#br0" timeOffset="208272.4474">10453 16756 836 0,'-13'-3'345'16,"-14"1"-224"-16,9 7-40 15,16 13-50-15,11 5-16 0,20 6-7 16,10-1 7-16,12-7 2 16,2-8 3-16,-5-13 44 15,-8-4 31-15,-21-12 26 16,-11-5 3-16,-20-7-41 15,-10 1-33-15,-9 1-35 16,-4 0-26-16,1 10-105 16,5 4-100-16</inkml:trace>
  <inkml:trace contextRef="#ctx0" brushRef="#br0" timeOffset="208431.0305">10406 16999 1013 0,'8'5'457'15,"19"3"-221"-15,4-1-57 16,15-4-85-16,0-3-34 16,-3-1-43-16,-5 0 2 15,-21-4-152-15,-5 4-101 16</inkml:trace>
  <inkml:trace contextRef="#ctx0" brushRef="#br0" timeOffset="208541.3699">10428 17104 672 0,'7'2'373'16,"18"5"-47"-16,10-2-143 0,19-5-83 15,6 1 10-15</inkml:trace>
  <inkml:trace contextRef="#ctx0" brushRef="#br0" timeOffset="209186.382">11251 16780 828 0,'-11'8'329'15,"-15"9"-208"1,8 29-86-16,7 16-17 0,11 14-6 16,10-1 1-16,10-9 5 15,-3-10 7 1,-1-19 18-16,0-11 13 0,-1-25 27 16,0-10-3-16,-4-21-10 0,1-10-11 15,-7-11-30-15,-8-7-6 16,-6-15-7-16,-4-3-4 15,-1-7-8-15,4 9-4 16,3 29-15-16,4 14-13 16,3 31-8-16,0 14 3 15,9 24 15-15,2 15 11 16,11 20 13-16,6 6 0 16,7-2-1-1,0-8 1-15,1-20 1 0,1-12 5 16,-7-29 39-16,3-7 20 15,-3-20 25-15,-3-10 9 16,-8-7-21-16,-2-13-13 0,-15-20-26 16,-1-7-17-16,-2 0-57 15,0 9-45-15,5 35-130 16,0 16-93-16</inkml:trace>
  <inkml:trace contextRef="#ctx0" brushRef="#br0" timeOffset="209343.2707">11792 17222 1421 0,'2'0'588'0,"-1"0"-382"16,-1-6-44-16,0 5-98 15,0-1-94-15</inkml:trace>
  <inkml:trace contextRef="#ctx0" brushRef="#br0" timeOffset="209985.1833">12241 16795 671 0,'0'-2'346'16,"-4"2"-142"-1,4 15-68-15,0 31-75 0,-2 9-37 16,2 14 3-16,-4 3-3 16,1-16-6-16,2-5-1 15,1-16 2-15,0-11 17 0,0-17 44 31,-3-11 3-31,3-18-3 16,0-10-18-16,-1-19-43 16,1-5-3-16,-5-12-4 15,1-5-1-15,4 4-5 16,-1 4-6-16,3 23-9 16,1 13-8-16,-3 29-9 15,4 10 3-15,-2 28 6 16,4 15 6-16,11 17 8 15,1 1 1-15,8-8-1 16,6-5 1-16,4-21 2 0,4-8 1 16,0-18 22-16,-3-14 23 15,-5-13 19-15,-7-15 5 16,1-12-6-16,-7-7-20 16,-4-21-16-16,-6-3-5 0,-9-2-16 15,0 7-36-15,-2 25-73 16,2 16-69-16,-3 28-176 15</inkml:trace>
  <inkml:trace contextRef="#ctx0" brushRef="#br0" timeOffset="210604.7913">12670 17064 605 0,'7'8'295'0,"9"17"-66"16,4-5-64-16,7-4-44 15,3-4-26-15,-1-10-58 16,4-4-10-16,-6-8-2 16,-6 0 2-16,-8-9 4 0,-6 2 0 15,-15-1-8-15,-6-1-6 16,-11 9-10-16,-4-1-5 16,-1 10-10-16,2 2-4 15,5 11-6-15,6 4-4 16,3 6 2-16,7 4 8 15,8 1 15 1,5 1 9-16,11-2 13 0,4-7 3 16,8-4 2-16,1-6 0 0,8-12-3 15,-5 0-3-15,-1-10-6 16,-2-5-3-16,-8-2 2 16,-1-4 0-16,-12-1 1 15,-6 2 2-15,-8 0-8 16,-7 4-4-16,2 11-11 15,1 3-8-15,0 7-3 16,2 6 1-16,4 6 3 16,3 3 4-16,3 5 9 15,7-4 3-15,3-3 8 16,3-2 0-16,5-5 1 16,-4-7 1-16,3-4 0 15,-2-7-1-15,-3-1-4 16,2 3-2-16,-3-1-5 0,-3 2-1 15,0 5-5-15,-3 2-6 16,-4 11 0-16,1 0 1 16,2 6 3-16,7-2 3 15,-1-7 3-15,10-3 4 16,-2-13 26-16,-3-6 25 0,7-9 43 16,-10-7 12-1,-5 0-14-15,-8-1-23 0,-12 4-135 16,-4 6-90-1</inkml:trace>
  <inkml:trace contextRef="#ctx0" brushRef="#br0" timeOffset="210982.3039">13416 16576 1037 0,'-2'-5'477'16,"1"1"-235"-16,-5 5-47 16,4 27-93-16,2 11-47 15,7 25-42-15,6 17-1 0,4 10-2 16,1 1-1-16,-2-11-2 16,-3-13-4-1,-2-22-35-15,-5-14-44 16,-6-17-99-16,-2-8-88 0</inkml:trace>
  <inkml:trace contextRef="#ctx0" brushRef="#br0" timeOffset="211312.141">13355 17041 657 0,'8'-4'301'16,"12"-3"-132"-16,5 3-39 0,16 7-47 16,6 4-24-16,14 1-30 0,-3-1-9 15,-2-1-5-15,-10-5 2 16,-14-1 7-16,1 0 9 15,-18-2 31-15,-1-1 6 16,-13-3 1-16,-2 3-9 16,-10 0-32-16,-2 3-13 15,-1 4-19-15,-1 3-6 16,6 8-4-16,9 2 2 0,7 3 8 16,7 1 2-16,13-2 5 15,0-1 3 1,8-9 6-16,-2-8 11 0,-4-11 40 15,-6-8 14-15,-11-5 21 16,-9 0-7-16,-19-2-38 16,-13 2-19-16,-16 3-34 15,-1 7-7-15,4 12-75 16,8 6-79-16</inkml:trace>
  <inkml:trace contextRef="#ctx0" brushRef="#br0" timeOffset="211692.3994">14007 17047 568 0,'6'-1'333'0,"9"4"-7"16,3 4-100-16,1 8-70 15,-1 2-28-15,-11 0-47 16,-3 0-14-16,-6 1-18 0,-2-2-9 16,4-3-19-16,-1-5-6 15,4-8-4-15,2-4 0 16,8-4-3-16,4-6 2 16,2-1-6-16,-3 1 0 15,1-1 6-15,-4 4 7 0,0 4 9 31,-2 5 2-31,-2 7 1 0,3 10-5 0,-2 3-4 16,-1-2-2-16,-2-2-5 31,-1-5-3-31,0-3-5 16,-2-1-5-16,1-3-146 0,1-1-200 0</inkml:trace>
  <inkml:trace contextRef="#ctx0" brushRef="#br0" timeOffset="211872.4086">14467 17140 1368 0,'4'0'600'0,"4"1"-298"15,-1 1-47-15,-3-2-84 0,-4-3-44 16,0 2-75-1,-2-1-51-15</inkml:trace>
  <inkml:trace contextRef="#ctx0" brushRef="#br0" timeOffset="220763.8631">14963 17160 611 0,'20'-20'287'31,"11"-15"-124"-31,7-12-37 0,-1-6-2 15,-10-8-29-15,-9-5-16 16,-3-1-24-16,-6 3-12 0,0 14-10 16,-3 10 4-16,-7 21-2 15,-2 9-6-15,-7 14-14 16,12 7-15-16,-1 7-16 16,2 5 2-16,12 10 5 15,-1 6 1 1,15 13 5-16,5 5 2 15,2 4 1-15,1-3 2 0,-8-11-6 16,-4-6-82-16</inkml:trace>
  <inkml:trace contextRef="#ctx0" brushRef="#br0" timeOffset="220905.2292">15207 17007 687 0,'20'0'321'31,"14"0"-107"-31,13 5-159 0,-1 3 1 16,-11-2-289-16</inkml:trace>
  <inkml:trace contextRef="#ctx0" brushRef="#br0" timeOffset="221053.9174">14848 16858 1044 0,'-6'-2'454'16,"-5"-4"-228"-16,17 10-157 16,6-2-32-1,19 8-31-15,10 2 6 0,18 2-244 16</inkml:trace>
  <inkml:trace contextRef="#ctx0" brushRef="#br0" timeOffset="221382.9573">15572 17028 861 0,'13'6'339'0,"17"2"-235"16,8 1-33-16,9-3-30 15,-3-4-12-15,-5-4-8 16,-9-12 3-16,-15-10 7 0,-5 3 2 15,-14-7 1-15,-10 3-1 16,-13 3 16-16,-4-3 1 16,-3 8 8-1,1 8 10-15,6 12-6 16,3 7 1-16,10 8-15 16,1 5-13-16,10 7-20 15,3 0-5-15,5 10-2 16,7 0-1-16,-1 4 1 0,4 4 0 15,-5-8 0-15,-1 1-41 16,5-12-277-16</inkml:trace>
  <inkml:trace contextRef="#ctx0" brushRef="#br0" timeOffset="221708.409">16308 16896 717 0,'-3'7'352'0,"-4"14"-127"15,-4 2-26-15,-10 5-70 16,-4 0-41-16,-4-2-50 16,-2-3-8-16,2-6-10 15,0-6 0-15,0-15-2 16,1 1-2-16,0-6-5 15,1-3-1-15,10 2 8 0,8-3 1 16,16 1 20-16,11 3 7 16,10 6 17-16,3 6 9 15,6 13-3-15,1 10-2 16,-2 7-21-16,-3 2-9 16,-9 3 0-1,-4 0-11-15</inkml:trace>
  <inkml:trace contextRef="#ctx0" brushRef="#br0" timeOffset="222772.6359">16920 17047 813 0,'6'2'347'0,"1"3"-162"16,1 12-121-16,-3 3-12 0,-5 7-15 15,0-2-9-15,-1 1-12 0,-1-5-3 16,2-7-2-1,1-10 1 1,8-15 1-16,4-8 1 0,1-15-3 16,5 2-4-1,4 2 21-15,-3 2 13 0,1 12 9 16,-2 1 2-16,0 13-21 16,-2 4-12-16,2 11-6 15,-7 5 1-15,-5 7 3 16,0 2 1-16,-6 3-4 15,4 1-1-15,-1-5-4 16,2-6-2-16,5-6-49 16,-2-4-115-16</inkml:trace>
  <inkml:trace contextRef="#ctx0" brushRef="#br0" timeOffset="223255.3903">16807 16735 720 0,'-4'0'331'0,"4"0"-146"16,6 0-82-16,-6 0-52 16,30 2-8-16,60 6 3 15,-29-3-4-15,6 1-13 16,-2 0-5-16,-16-4-9 15,-6-2 0-15,-19-1-4 16,-9-4-22-16,-15-3-25 16,-3-1-5-16,-10-3 0 0,-1-2 21 15,4 2 16 1,3 5 0-16,7 5 4 0,3 5 9 16,9 9 16-16,-2 1 8 15,3 10 9-15,-5-2 0 16,-6 2-1-1,-2 1-5-15,-3-4-10 0,0-3-31 16</inkml:trace>
  <inkml:trace contextRef="#ctx0" brushRef="#br0" timeOffset="223678.1556">17579 16916 822 0,'1'-5'405'16,"-1"-3"-138"-1,3 5-76-15,-1 10-76 0,-1 7-30 16,1 13-37-16,-2 9-2 0,3 6-14 15,0 3-9 1,0-5-9-16,2-2-3 16,-1-8 0-16,-2-6-2 15,0-9-88-15,0-8-76 16</inkml:trace>
  <inkml:trace contextRef="#ctx0" brushRef="#br0" timeOffset="223830.0364">17412 17047 1034 0,'14'4'462'16,"22"-1"-205"-1,9 3-36-15,11 1-70 0,3-3-36 16,-1 0-64-16,-3-3-16 16,-8-2-130-1</inkml:trace>
  <inkml:trace contextRef="#ctx0" brushRef="#br0" timeOffset="224273.4632">18044 16785 852 0,'0'-5'190'0,"0"5"-51"16,0-1 151-16,0 1-173 16,0 30-43-16,0 60-36 15,6-18-4-15,-2 6-14 16,-1-7-3-16,-1-10-2 15,-2-9-2-15,2-17 0 16,-1-13-2-16,2-16-49 16,-6-8-81-16</inkml:trace>
  <inkml:trace contextRef="#ctx0" brushRef="#br0" timeOffset="224435.9762">17925 16812 491 0,'2'0'299'16,"13"1"23"-16,10 2-138 16,20-3-82-16,11 0-5 0,13-5-38 15,10 4-25-15,1 3-23 16,-5 1 6-16,-22 4-279 16</inkml:trace>
  <inkml:trace contextRef="#ctx0" brushRef="#br0" timeOffset="224631.9399">18106 17120 965 0,'14'0'352'0,"24"-3"-296"0,7 0-17 15,7 2-43-15,0 0-348 16</inkml:trace>
  <inkml:trace contextRef="#ctx0" brushRef="#br0" timeOffset="225221.4169">18533 17279 466 0,'0'-4'317'16,"-3"-6"33"0,2 0-151-16,-1 2-97 0,-7-1-34 15,-5 4-42 1,-5 2-6-16,-6 6-5 16,0 6-2-16,0 4-2 15,6 3-3-15,9 0-6 16,8-1 1-16,14-2-2 0,6-3 0 15,9-5 3-15,2-4 0 0,-3-6 1 16,-4 1 1-16,-8-3-1 16,-7 1-3-1,-3 8-2-15,1 7-3 16,4 14-3-16,1 9 2 0,-5 16 2 16,1 9 1-1,-8 2 2-15,-4-3 2 0,-9-6 5 16,-5-10 4-1,-10-11 11-15,-3-8 8 16,-7-20 18-16,0-9 4 16,7-19-5-16,5-10-7 0,14-8-26 15,5-4-18-15,13-2-145 16,7-1-157-16</inkml:trace>
  <inkml:trace contextRef="#ctx0" brushRef="#br0" timeOffset="225754.3261">18036 16598 552 0,'-5'-4'312'16,"-1"-1"-57"0,9-1-76-16,6 1-74 0,9 5-25 0,16 4-27 15,0 0-12-15,15 7-18 16,7-3-5-16,4-2-4 16,0-2-2-16,-10-4 1 15,-9-6-24-15,-18-6-61 31,-4 4-16-31,-16-9-21 0,-4 1 24 0,-8-1 71 32,-3-1 34-32,1 10 49 15,4 3 9-15,7 13-4 16,-1 2-14-16,8 5-23 16,4 7-7-16,4-2-4 15,-2-1 2-15,0 5 20 16,-7-8 10-16,-7 1 6 15,1 0-3-15,-9-3-26 16,-2 1-34-16</inkml:trace>
  <inkml:trace contextRef="#ctx0" brushRef="#br0" timeOffset="226149.187">18899 16986 674 0,'5'-5'396'0,"4"-5"-10"16,14 7-261-16,15 8-36 15,14 1-42-15,8 1-14 0,3-1-10 16,1-4-2-16,-11 2-179 16</inkml:trace>
  <inkml:trace contextRef="#ctx0" brushRef="#br0" timeOffset="226353.3063">18974 17132 1034 0,'6'4'396'0,"12"4"-257"16,9-1-37-16,23-2-9 15,5-3-24-15,11-3-44 0,0-5-44 16</inkml:trace>
  <inkml:trace contextRef="#ctx0" brushRef="#br0" timeOffset="226777.4496">19849 16894 1050 0,'-23'-4'435'0,"-29"-3"-279"15,5 7-56-15,11 18-69 16,5 11-22-16,14 15-10 16,5 4-3-16,16 11 4 15,7-1 0-15,23-8 0 0,10-2 2 16,21-20 6 0,9-9 6-16,-2-23 7 0,-8-9 36 15,-19-21 53-15,-13-4 12 16,-24-12 10-1,-9-1-30-15,-26-6-54 16,-8-3-18-16,-19 9-32 16,-7 5-47-16,-3 20-154 15</inkml:trace>
  <inkml:trace contextRef="#ctx0" brushRef="#br0" timeOffset="227237.3312">19567 16677 810 0,'9'-1'377'15,"7"0"-138"-15,28 2-151 0,11 0-12 16,23 5-35 0,2-2-14-16,-8-1-13 0,-7 3-2 15,-28-6 6-15,-9 0-49 16,-13-1-84-16,-9-6-38 15,-9-5-26 1,-1-3 50-16,-7-4 97 0,1-3 62 16,4 4 56-16,2 2 16 15,6 13 12-15,10 4-15 16,3 11-16-16,2 7-6 16,-2 9 5-16,-5 4 5 15,-11 3 6-15,-5 2-7 16,-9-5 23-16,0-2-29 15</inkml:trace>
  <inkml:trace contextRef="#ctx0" brushRef="#br0" timeOffset="326410.6347">20328 17269 1283 0,'1'7'544'0,"-7"16"-300"15,-7 11-74-15,-21 17-59 0,-9 3-37 16,-1-5-135-16,5-4-415 16</inkml:trace>
  <inkml:trace contextRef="#ctx0" brushRef="#br0" timeOffset="327687.1738">2999 17874 758 0,'5'-9'324'16,"5"-10"-166"-16,6-3-19 15,11 3-16-15,0 4-10 0,3 10-33 16,-6 10-12-16,-7 15-28 16,-12 5-9-1,-6 9-8-15,-6 1-3 0,-3-7-5 16,3-4-3-16,0-11-2 15,5-3-1-15,2-4 0 16,0-3-2-16,0 3-3 16,0-6-1-16,0 0-2 15,0 9 2-15,2 15-1 16,8 28-1-16,5-41-1 16,6-9-1-16,11-14-1 15,4-6 0-15,1-18 4 16,-2-5 2-16,-9-8 4 15,-4 2 1-15,-13 9 1 16,-2 6-1-16,-7 19-1 16,-3 7-2-16,-3 19-4 15,-2 8 0-15,0 8-1 0,0 2 0 16,5-4 1-16,3-4-61 16</inkml:trace>
  <inkml:trace contextRef="#ctx0" brushRef="#br0" timeOffset="328173.5861">3409 17932 787 0,'-2'0'363'0,"-1"8"-138"15,-1 4-75-15,2 14-72 16,3 3-12-16,13-4-30 16,2-5-14-16,12-9-12 15,-1-4-42-15</inkml:trace>
  <inkml:trace contextRef="#ctx0" brushRef="#br0" timeOffset="328657.4395">3888 17835 726 0,'6'0'354'15,"-3"7"-95"-15,-2 11-60 16,-16 12-48-16,-11 1-17 15,-12 10-47-15,-4-6-30 0,6-5-33 16,3-3-7-16,10-20-5 16,4-8-3-16,8-20-10 15,4-4-8-15,7-4-7 16,3-1-1-16,7 11 6 16,0 5 2-16,4 14 5 15,2 12 4-15,1 16 2 31,-2 5 4-31,4 3 1 0,0-3-1 0,3-12 1 16,5-3-1-16,3-13-1 16,4-4-1-16,-1-8-1 15,0-6 1 1,-6-11 3-16,-9-3 2 0,-4-4 1 16,-5 1 2-16,-8 7 16 15,5 2 5-15,1 13-1 0,-1 5 0 16,5 17-17-16,3 9-4 15,1 11 7-15,2 0 1 16,1-6 2-16,-2-6-1 16,0-12-70-16</inkml:trace>
  <inkml:trace contextRef="#ctx0" brushRef="#br0" timeOffset="330167.7684">5099 17851 898 0,'4'-9'416'0,"3"-9"-181"0,2 7-42 16,3 6-73-16,-1 8-38 0,4 14-49 16,0 6-11-1,1 10-10-15,-2 3-2 0,-7 1-1 16,-1-2 1-16,-4-5 1 15,-1-5 0-15,0-11 1 16,-1-12 4-16,-3-9 1 16,2-8 0-16,0-8-5 15,2 0-6-15,8-8-3 16,5-2-2 0,10 0 9-16,3 2 12 15,5 9 7-15,-1 8 1 0,-6 14-4 16,-3 7-10-1,-10 14-2-15,-4 7-1 0,-8 4 1 0,-2 5-2 16,5-1-3 0,-3-4-2-16,10-10 13 15,5-15-87-15</inkml:trace>
  <inkml:trace contextRef="#ctx0" brushRef="#br0" timeOffset="330542.5824">5765 17931 851 0,'2'4'400'16,"8"1"-127"-16,21-3-89 0,12-2-1 0,12-2-5 15,5-3-30-15,-4-2-66 16,-4 1-31-16,-10 2-78 16,-6-1-50-16</inkml:trace>
  <inkml:trace contextRef="#ctx0" brushRef="#br0" timeOffset="330946.1625">6467 17638 989 0,'1'-4'429'0,"-1"4"-226"16,3 8-76-16,1 18-59 15,-1 12-12-15,2 18-9 16,-3 10-1-16,2 2-16 16,-2-1-5-16,4-18-5 15,3-11-7-15,0-14-4 16,2-12-31-16,-9-14-123 16,-1-8-103-16</inkml:trace>
  <inkml:trace contextRef="#ctx0" brushRef="#br0" timeOffset="331084.9218">6466 17667 940 0,'15'-11'456'15,"20"-7"-157"-15,6-2-93 16,11 6-98-16,-2 4-37 16,0 5-51-16,-4 4-7 15,-10 7-38-15,-6 5-85 0</inkml:trace>
  <inkml:trace contextRef="#ctx0" brushRef="#br0" timeOffset="331274.8226">6499 17864 1173 0,'21'1'527'15,"15"5"-314"-15,21-8-80 0,7-2-14 16,-2 0-121-16,-7 1-110 16</inkml:trace>
  <inkml:trace contextRef="#ctx0" brushRef="#br0" timeOffset="331924.8927">7079 18008 458 0,'8'-2'303'15,"6"-2"-18"-15,-4-5-72 0,-2 0-29 16,-8-8-50-16,-2 2-23 0,-12 2-43 16,-4-4-14-16,-8 13-25 15,-2 2-11-15,4 7-18 16,6 7-5-16,4 3-11 16,10 4 1-16,6 0 3 15,5 1 3-15,12-2 6 16,0-5 3-16,5-8 0 15,0-1 2-15,-5-11 5 16,-3 1 2 0,-8 0 5-16,0-4 1 0,-5 9 0 15,1 0-1 1,-1 11-3-16,0 10-3 0,0 7-4 16,1 9 0-16,-8 11 3 15,-6 4 3-15,-10 0 28 0,-3-7 14 16,-5-22 21-1,2-12 3-15,-3-22-10 0,6-12-10 16,3-16-25 0,8-5-9-16,9 3-29 15,3 7-57-15,18 9-305 0</inkml:trace>
  <inkml:trace contextRef="#ctx0" brushRef="#br0" timeOffset="332274.1917">7458 17820 977 0,'-3'1'433'15,"3"2"-242"-15,4 1-48 0,-4-4-61 16,23 2-21-16,52 5-3 15,-23-6-11-15,1-1-22 16,-3 0-9-16,-7 0-93 16,-10 0-111-16</inkml:trace>
  <inkml:trace contextRef="#ctx0" brushRef="#br0" timeOffset="332459.5159">7508 17996 940 0,'7'3'429'0,"19"0"-180"0,9-3-9 16,14-3-51-16,6-2-43 16,-8 2-76-16,-3 0-26 15,-16 3-144-15</inkml:trace>
  <inkml:trace contextRef="#ctx0" brushRef="#br0" timeOffset="332977.5466">8419 17723 662 0,'-5'-6'395'0,"-2"-4"-34"16,-6 3-175-16,-3-1-10 16,-3 6-36-16,-8 3-19 15,-4 10-41-15,-1 7-30 16,-5 6-39-16,7 6-9 16,11 15-4-16,11 7-4 15,23 6 0-15,10 2 0 0,17-15 0 16,3-7 0-16,4-19 1 15,1-13 2-15,0-12 8 16,-5-13 9-16,-8-12 32 16,-11-8 13-16,-22-14 33 15,-9-6 1-15,-27 0-21 16,-6 4-12-16,-3 11-35 16,1 12-13-16,15 14-15 15,4 7-32-15,12 11-184 16,-7 2-119-16</inkml:trace>
  <inkml:trace contextRef="#ctx0" brushRef="#br0" timeOffset="333294.962">8495 17768 765 0,'-5'-1'459'15,"-3"1"-30"-15,-6 14-219 16,-4 10-52-16,-7 15-63 16,-4 6-27-16,-10 9-39 15,-1 0 1-15</inkml:trace>
  <inkml:trace contextRef="#ctx0" brushRef="#br0" timeOffset="343722.6156">9107 17789 744 0,'0'0'438'16,"0"-3"-31"-16,21 8-243 15,18 4-50 1,20 4-55 0,7 1-17-16,13-7-17 15,-4-7-2-15,-4-8-146 16,-5-6-146-16</inkml:trace>
  <inkml:trace contextRef="#ctx0" brushRef="#br0" timeOffset="343990.3584">9256 17886 740 0,'4'0'371'0,"7"-2"-127"0,9-2-82 16,7 2-12-16,15 0-31 16,7 2-15-16,11 4-36 15,-1 2-19-15,-6 1-31 16,-8-3-9-16,-5-4-112 15,-2-7-115-15</inkml:trace>
  <inkml:trace contextRef="#ctx0" brushRef="#br0" timeOffset="344195.7348">9582 17646 882 0,'13'0'398'16,"21"2"-192"-16,6 5-62 16,3 14-62-16,-7 8-20 15,-20 9-19-15,-13 3-5 16,-12-1-12-16,-6-1-6 0,-7-13-119 16,-3-5-103-16</inkml:trace>
  <inkml:trace contextRef="#ctx0" brushRef="#br0" timeOffset="344433.9085">9273 17670 858 0,'-12'0'384'0,"-15"9"-179"15,-7 6-31-15,-10 13-52 16,3 3-11-16,7 8-17 16,9 3-18-16,22-3-18 0,10-2-10 15,26-13-17-15,13-6-4 16,18-15-112-16</inkml:trace>
  <inkml:trace contextRef="#ctx0" brushRef="#br0" timeOffset="345047.7331">10378 17759 561 0,'0'-5'344'0,"4"1"-26"0,1 0-61 15,6 10-96-15,2 7-33 16,1 11-38-16,-3 6-10 15,-5 3-17-15,-3 2-10 16,-3-5-22-16,-1-6-7 16,-1-9-9-16,0-7-1 15,-1-9-2-15,2-7-1 16,1-11-5-16,4-6-1 16,5-6-4-16,3-1 0 0,9 5 2 15,1 5 0 1,7 7 3-16,2 4 1 0,0 9 1 15,-2 5 4-15,-13 16 7 16,-2 9-1-16,-8 10 3 0,0 6-5 16,-2-7-8-1,3 2-28-15,0-14-334 0</inkml:trace>
  <inkml:trace contextRef="#ctx0" brushRef="#br0" timeOffset="345391.6912">10940 17777 963 0,'3'3'457'0,"5"-3"-171"0,18 2-152 15,11 1-35-15,17-2-46 16,8 4-18-16,-4-1-19 15,-5-3-58-15,-14 0-190 16,-8-1-279-16</inkml:trace>
  <inkml:trace contextRef="#ctx0" brushRef="#br0" timeOffset="345583.9137">11002 17896 753 0,'2'3'442'0,"9"3"6"0,10 0-168 0,21-1-89 15,4-4-34 1,6 3-78-16,-6-3-28 16,-15 3-64-16,-4-3-130 15</inkml:trace>
  <inkml:trace contextRef="#ctx0" brushRef="#br0" timeOffset="345976.0144">11690 17548 1080 0,'0'2'491'0,"-1"7"-212"15,-2 14-166-15,1 14-51 16,-1 16-29-16,0 14-9 16,-1 8-10-16,3-2-4 15,1-11 4-15,4-15-52 16,0-21-122-16,4-13-111 0</inkml:trace>
  <inkml:trace contextRef="#ctx0" brushRef="#br0" timeOffset="346156.9266">11642 17604 933 0,'5'-2'447'0,"6"-6"-176"16,5 0-73-16,12-4-109 15,4 4-33-15,10 2-40 16,3 1-9-16,0 6-35 16,-3 0-70-16,-7 12-283 15</inkml:trace>
  <inkml:trace contextRef="#ctx0" brushRef="#br0" timeOffset="346346.9289">11662 17788 1114 0,'5'4'492'0,"3"4"-230"16,18-2-132-16,8 0-28 0,15 0-45 16,4-4-22-1,2-1-151-15,-5 1-244 0</inkml:trace>
  <inkml:trace contextRef="#ctx0" brushRef="#br0" timeOffset="346844.5377">12161 17940 776 0,'2'-4'336'15,"-1"-6"-178"-15,-4-3-31 16,-4 6-30-16,-8 2-13 15,-12 3-22-15,2 8-11 16,-3 3-31 0,3 3-9-16,13 3-11 0,6-5-4 15,7 3-3-15,9-3-1 0,5-4 6 16,2-5 2-16,3-4 7 16,-4-5 1-1,1-1 8-15,1 4 8 0,-5 6 9 16,5 7 3-1,-4 12 1-15,-4 4-8 16,2 12-9-16,-12-1-2 0,0 8-5 16,-10 0 3-16,-14-3 4 15,-1-2 4-15,-16-18 17 0,0-10 14 16,-1-18 3 0,2-13-6-16,16-11-35 15,12-3-52-15,19-3-186 16</inkml:trace>
  <inkml:trace contextRef="#ctx0" brushRef="#br0" timeOffset="347200.9359">12605 17765 987 0,'3'-2'486'0,"5"-1"-163"0,16 1-160 0,6 0-49 16,14 1-54-16,5 1-21 15,-4 0-24-15,0 1-19 16,-16 3-123-16,-5-2-100 16</inkml:trace>
  <inkml:trace contextRef="#ctx0" brushRef="#br0" timeOffset="347397.9024">12591 17902 986 0,'3'2'474'0,"2"5"-173"15,17-6-100-15,11 3-20 16,10-7-31-16,8-2-27 15,-4 1-58-15,-6-1-24 0,-7 4-83 16,-9-1-109-16</inkml:trace>
  <inkml:trace contextRef="#ctx0" brushRef="#br0" timeOffset="348206.7716">13242 17768 575 0,'1'-2'305'0,"4"-3"-68"16,2 0-42-16,4 7-45 15,0 3-12-15,-2 14-28 16,1 6-17-16,-4 7-30 15,-1 2-22-15,-5-4-17 16,-3-5-6-16,1-13-4 16,0-3 5-16,2-11 5 15,3-10 0-15,1-10 0 16,4-4-9-16,4-8-10 0,3 1-2 16,11 11-1-1,3 4 2-15,4 13 3 0,4 5 0 16,-5 8 3-1,-3 7 2-15,-12 7 0 0,-4 2 2 16,-12 6-5 0,-1-5 0-16,-3-4-1 15,-3-4 0-15,1-8 7 0,1-7 0 16,-2-11 1-16,1-4-3 16,7-15-7-16,3-1-4 15,13-4-1-15,4 1 0 16,3 8 1-16,3 5 0 15,-4 12-2-15,-6 7-1 0,-3 7 1 16,-3 3 0 0,-4 10 1-16,2 1 2 15,-3 5-1-15,-1 4 1 16,-4-3 0-16,4-1 0 16,-1-10-34-16,-2-2-68 0,-2-8-266 15</inkml:trace>
  <inkml:trace contextRef="#ctx0" brushRef="#br0" timeOffset="348907.2108">14196 17843 475 0,'0'0'255'0,"-2"0"-56"16,7-1-33 0,-5 0-43-16,0-1-10 0,0 1 5 15,0 0 3-15,-1-13 6 16,-12-29 1-16,-4 29-17 16,-12 1-13-16,-5 5-37 0,-1 4-16 15,-5 13-33-15,6 4-11 16,2 10-8-1,5 5-11-15,16 1-2 16,11 1 2-16,16-5 6 16,8-2 8-16,14-7 5 15,4-4 2-15,0-11 0 16,2-5 0-16,-12-9 4 0,-6-6-1 16,-12-2-1-1,-10 1 0-15,-3 1-1 16,-1 2 2-16,-3 7-3 15,4 4-3-15,-2 7-7 16,-4 6-3-16,3 7-1 0,-5 0 1 16,0 2 1-1,7 8 0-15,6 4 6 16,-3 3 2-16,11 8 3 0,-7-4 3 16,-6-2 10-16,1-2 14 15,-13-7 34-15,-4 3 13 16,-8-2 16-16,-3-2-10 15,-8-8-25-15,4-7-11 16,2-9-21-16,0-6-6 16,9-1-32-16,1-1-58 0,11 6-221 0</inkml:trace>
  <inkml:trace contextRef="#ctx0" brushRef="#br0" timeOffset="349239.6302">14509 17925 1031 0,'4'1'554'0,"3"0"-179"16,-3 4-140-16,1 2-51 16,-3-4-82-16,-2 3-18 0,6-7-34 0,-6 0-15 31,0-1-39-31,-1 1-69 15</inkml:trace>
  <inkml:trace contextRef="#ctx0" brushRef="#br0" timeOffset="350700.3857">10124 17467 733 0,'-1'-8'398'16,"-1"-9"-135"-16,2 29-137 15,2 20-40-15,2 30-66 0,3 19 3 16,2 29-3-16,0 10-1 16,-6 1-5-16,-4-4 0 15,-7-26 3-15,-2-18 0 16,6-14 0-16,4-15-3 16,3-20-4-16,9-10-75 15</inkml:trace>
  <inkml:trace contextRef="#ctx0" brushRef="#br0" timeOffset="351109.1901">10065 17423 640 0,'4'-2'295'0,"7"-4"-96"0,29 7-125 0,20 3-31 16,40-1 1-1,32 0-3-15,51-3-9 0,30-3-1 16,56-1-6 0,26 0-5-16,42 2-8 0,9 2-3 15,16 2-2-15,-6-2 0 0,-6 4 55 16,-9-4 11-16,-18 0 8 16,-3 0 0-16,-33 0-56 15,-12 0-9 1,-49 5 15-16,-32 7-102 0,-58 4-250 15</inkml:trace>
  <inkml:trace contextRef="#ctx0" brushRef="#br0" timeOffset="351834.4655">10135 18482 784 0,'11'-7'259'32,"19"-7"-247"-32,10 4-29 0,24 1 35 15,19 6 33-15,44 3 35 0,25 3 6 16,59 3-19-16,23-1-25 0,40 6-29 16,19 0-7-1,5 3-4-15,21-3-1 0,3-6-2 31,3-5 1-31,14-14 3 0,-9-5 1 0,-3-6 2 32,-3 0-1-32,-22-3-4 0,-20 6 0 0,-40 5-2 15,-21 3 1-15,-51 7 0 32,-15 2-1-32,-31 5 35 15,-18 0-101-15</inkml:trace>
  <inkml:trace contextRef="#ctx0" brushRef="#br0" timeOffset="352323.9239">15217 17351 759 0,'0'-7'384'15,"0"-6"-111"1,-3 4-49-16,-1 13-104 0,1 14-44 15,6 29-60-15,9 18-6 16,12 21 22-16,5 14 6 16,4 17 4-16,-2 6-2 15,-10-12-7-15,-7-13-1 0,-11-26-1 16,-2-15-2-16,-5-1-5 16,-1-7-35-16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5-10-12T15:19:20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17735,'0'0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48:58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14453 2413 404 0,'-5'-12'225'16,"-6"-14"-50"-16,-8 2-39 0,-13 3-61 16,-10 4-29-16,-14 12-32 15,-3 11-10-15,-16 25-20 16,-1 16-9-16,-2 21-12 15,2 9-3-15,22 6 15 16,21-2 12 0,33 2 17-16,17-4 30 0,49-13 63 15,16-7 25-15,37-21 25 16,12-12 15-16,4-26 19 16,-12-13 9-16,-35-37 31 15,-27-20-13-15,-59-28-49 0,-18-15-32 16,-48-5-53-16,-25 2-22 15,-17 22-37-15,4 19-11 16,23 34-46-16,18 22-97 16</inkml:trace>
  <inkml:trace contextRef="#ctx0" brushRef="#br0" timeOffset="10911.25">15328 635 396 0,'-7'5'229'0,"-8"14"-17"0,-1 9-96 16,-3 30-64-16,0 19-16 15,-7 38-24-15,-3 31-10 16,-14 62 27-16,-24 45 7 0,-30 66 4 15,-18 13 0-15,-6 23-28 16,0-3-2 0,-1-3 0-16,10-2 8 15,10-22 45-15,25-29 5 0,31-41 4 16,9-21-7 0,10-45-167-16</inkml:trace>
  <inkml:trace contextRef="#ctx0" brushRef="#br0" timeOffset="12270.58">13174 3041 168 0,'27'14'132'0,"16"9"-6"16,37 3 23-16,15 5 12 15,46 4-19-15,29 7-16 0,54 21-57 16,37 11-34 0,57 13-36-16,29 4-8 0,63 9 55 15,15 6 63-15,52 18 36 16,19 8 3-16,29 7-8 16,21 7-51-16,10-1-17 15,8 1 2-15,6 16-39 16,-36-7-9-16,16 0-11 15,-16 5-4-15,-37-13-3 16,-2-6 0-16,-76-9-2 16,-30-10 0-16,-74-19-1 15,-25-10 0-15,-76-24 1 16,-32-16 1-16,-47-26 1 16,-28-12 1-16,-35-11 2 15,-20-8 0-15,-30-12-11 16,-13-4-10-16,-18-10-14 15,-10-1-10-15,-7 3 1 16,-4-1 4-16,-2 6 8 0,2 5 9 16,-3-1-44-1,2 2-17-15,-2-2-18 0,4-3 1 16,8 1 47-16,6 7 19 16,15 5 5-16,6 8-9 15,14 11-10-15,9 5-3 16,13 20 11-16,0 1 8 15,2 12 21-15,-6-3 23 0,-19-10 35 16,-17-5 22 0,-34-17 32-16,-21-6-15 0,-21-7-23 15,-8-1-20-15,3 4-195 0</inkml:trace>
  <inkml:trace contextRef="#ctx0" brushRef="#br0" timeOffset="12974.68">13645 3702 499 0,'1'-6'327'0,"4"-5"1"16,-9-6-55-16,-12 0-87 16,-5-1-34-16,-16 3-56 15,0 1-28-15,-8 13-51 16,-1 4-20-16,3 17-21 15,5 12-1-15,21 13 1 16,14 9 1-16,27 10-2 16,20-6 2-16,21-5 17 15,5-6 10-15,0-27 85 0,-6-9 38 16,-13-24 66-16,-8-15 17 16,-26-22-49-16,-11-5-34 15,-31-8-73-15,-11 2-24 16,-10 15-34-1,-3 7 6-15,15 20-129 0,1 10-86 16</inkml:trace>
  <inkml:trace contextRef="#ctx0" brushRef="#br0" timeOffset="13179.78">13766 3701 655 0,'-4'-5'438'0,"-12"-3"6"0,-8-1-162 16,-15 9-145-16,-5 4-46 16,-5 15-41-16,-8 7-21 15,4 11-14-15,1-1-3 16,16-1-6 0,14-2 4-16,14-10-317 0</inkml:trace>
  <inkml:trace contextRef="#ctx0" brushRef="#br0" timeOffset="53158.83">24448 6250 854 0,'1'0'389'0,"8"7"-160"16,5 5-84-16,10 23-69 15,5 8-15-15,-1 10-28 16,1 3-9-16,-5-6-7 16,-2-5 2-16,-6-10-49 15,-2-4-65-15</inkml:trace>
  <inkml:trace contextRef="#ctx0" brushRef="#br0" timeOffset="53385.1199">24857 6343 1027 0,'-12'-8'444'15,"-24"-2"-235"-15,-7 10-69 0,-22 20-78 16,-12 12-23-16,-8 15-27 15,0 1-7-15,20-1-1 16,17-5-25-16,28-14-135 16,14-6-194-16</inkml:trace>
  <inkml:trace contextRef="#ctx0" brushRef="#br0" timeOffset="54300.67">15249 677 505 0,'7'-8'277'16,"5"-8"-43"-16,-8 3-25 15,-2 7-50-15,-8 4-25 16,-10 9-48-16,-2 5-27 15,-8 8-33-15,2 6-7 16,-1 9-12-16,-7 2-1 16,7 2-1-16,-1-3 2 15,10-11 1-15,9-7-3 16,6-15-2-16,8-5-2 0,9-16-1 16,7-5-1-16,8-10 1 15,-1-5 1 1,7-1 3-16,0 1 1 0,0 4 1 15,-6 5-1-15,-11 9 20 16,-9 6 12-16,-8 7 14 16,-3 7-4-16,-6 11-28 15,2 11-18-15,6 14-18 0,8 6 2 16,19 5 14 0,7 0-45-16,8-7-304 0</inkml:trace>
  <inkml:trace contextRef="#ctx0" brushRef="#br0" timeOffset="54774.73">15857 664 575 0,'-10'0'309'0,"-9"0"-57"0,-2 9-183 15,3 4-42-15,4 8-41 16,5 8-6-16,12 3 3 16,8 0 7-16,12-2 10 15,7-8 3-15,8-12 12 0,0-7 4 16,-1-15 10-16,-5-5 20 15,-11-7 12-15,1-3 8 16,-12 2 10-16,-3 2-16 16,-5 10-15-16,-5 4-17 0,-2 12-37 15,4 10-13 1,-1 15-14-16,4 13-4 16,5 18 11-16,-5 2 4 15,-2 2 30-15,-10-5 21 16,-26-15 43-16,-10-3 14 0,-20-13-4 15,1-9-1-15,8-13 2 16,11-7 0 0,26-16-23-1,15-2-21-15,20-1-110 0,11-1-114 0</inkml:trace>
  <inkml:trace contextRef="#ctx0" brushRef="#br0" timeOffset="158850.51">2230 9595 497 0,'-8'0'295'0,"-17"1"-43"0,-4 2-52 16,-13-2-96-16,-2 5-35 16,-6-3-42-16,-7 2-12 0,1-1-9 15,4 1-3-15,17 4-5 16,12-4-8-16,19 5-8 16,6-1 2-16,17 4 9 15,15 1 10-15,19-3 13 16,7 0 5-1,-2 0 2-15,-8 1-3 16,-24 6-4-16,-16 1-3 16,-20 8-5-16,-23 5-2 0,-19 6 1 15,-7 3-1-15,-6 2-2 16,10-3 0-16,20-9 9 16,15-5 1-16,25-9 17 15,16-6 15-15,32-2 0 16,11 0 0-16,15-6-14 15,0 2-14-15,-3-3-34 0,-2 0-61 16</inkml:trace>
  <inkml:trace contextRef="#ctx0" brushRef="#br0" timeOffset="159038.76">2269 9902 698 0,'29'1'292'0,"17"4"-164"0,12-3-74 15,2 3-16-15,-16-4-10 16,-2-1-37-16,-15-1-218 0</inkml:trace>
  <inkml:trace contextRef="#ctx0" brushRef="#br0" timeOffset="159174.29">2500 9932 624 0,'1'9'294'0,"0"13"-129"0,7 7-45 0,1-1-63 31,2-1-20-31,0 0-7 0,-4-6-58 0</inkml:trace>
  <inkml:trace contextRef="#ctx0" brushRef="#br0" timeOffset="159429.28">2692 9978 548 0,'5'8'293'16,"2"9"-71"-16,1 8-96 16,-2 0-27-16,-3-4-37 15,1-3-18-15,0-11-14 16,4-2 1-16,5-10-2 0,2-9 0 15,8-11-6-15,5 0-8 16,3-2-10-16,1 5 2 16,-5 16 25-16,-6 6 7 15,-8 19 18-15,-4 10 5 16,-4 6-20-16,-4 0-4 16,0 0-16-16,3-5-82 15</inkml:trace>
  <inkml:trace contextRef="#ctx0" brushRef="#br0" timeOffset="159942.73">3801 9958 611 0,'-22'-1'387'0,"-17"-1"2"15,-2 12-216 1,0 3-42-16,16 11-72 0,9 3-18 0,19-1-43 31,13 3-3-31,13-8 8 0,6-3 6 0,9-8 9 16,0-7 3 0,-6-9 11-16,-4-3 8 15,-17-11 11-15,-10-6 11 16,-15-13 11-16,-10-12 0 15,-13-17 2-15,-3-7-12 16,4-7-20-16,7 4-9 16,19 14-27-16,6 10-9 15,18 17-15-15,4 8 6 16,6 23-140-16</inkml:trace>
  <inkml:trace contextRef="#ctx0" brushRef="#br0" timeOffset="160100.44">3975 9879 642 0,'0'8'376'16,"0"5"-19"-16,4 10-203 0,3 8-36 16,1 2-55-16,0 4-21 15,2-2-29-15,-2-8 5 16,-1-5-107-16,3-1-112 15</inkml:trace>
  <inkml:trace contextRef="#ctx0" brushRef="#br0" timeOffset="160353.26">4350 10025 624 0,'5'8'334'16,"-3"6"-71"-16,-4 0-36 15,-12 6-72-15,-7-4-32 0,-9-2-52 16,-2-1-20-16,-3-10-18 16,3-3-5-16,7-11-34 15,4-6-16-15,5-6-12 0,4-2-3 16,15-1 16-16,5 7 14 16,17 7 28-16,5 9 18 15,8 12 29 1,3 8 4-16,1 12-12 15,-4 3-12-15,-11 1-17 0,-7-2-5 0,-6-4-99 16</inkml:trace>
  <inkml:trace contextRef="#ctx0" brushRef="#br0" timeOffset="160951.11">4669 9982 871 0,'-19'-6'427'15,"-17"-6"-168"-15,-1 6-133 16,8 6-42-16,7 12-72 16,11 11-7-16,14 7-13 15,2 0-2-15,17 0 14 16,3-5 2-16,9-7 12 0,3-8 6 15,-7-10 12-15,-4-5 7 16,-12-11 9-16,-7-6 2 16,-8-13-5-16,-7-10-11 15,-6-23-14-15,1-10-5 16,3-12-7-16,2-3 2 16,8 15-10-16,2 3-6 15,11 23-20-15,4 20-27 0,9 26-151 16,3 22-175-16</inkml:trace>
  <inkml:trace contextRef="#ctx0" brushRef="#br0" timeOffset="161265.11">4953 10086 747 0,'8'3'358'0,"11"5"-123"15,-2-5-57-15,9-4-63 16,-1-1-20-16,0-10-34 16,0 2-13-16,-9-9-11 15,-9-5-4-15,-14-5-19 16,-12-3-10-16,-17-6-15 0,4 8-8 16,-6 14-7-16,7 11-2 15,15 27-5-15,-6 11-1 16,15 12 0-16,7 4 4 15,4 1 23-15,9-1 7 16,4 0 20-16,-3-2 1 0,-5-6-3 16,3-4 1-16,-5-11-71 15,0-8-159-15</inkml:trace>
  <inkml:trace contextRef="#ctx0" brushRef="#br0" timeOffset="161706.87">5415 10055 754 0,'-7'-8'380'0,"-3"-8"-114"0,-12-3-49 16,-14 1-70-16,0 4-40 15,-11 11-58-15,8 6-25 16,8 12-29-16,11 6-6 16,17 1-3-16,6 0 2 15,19-1 8-15,7-6 4 16,9-4 8-16,1-3 11 0,-4-8-73 16,-3 0-66-16,-7-10-238 15,-2-5-110-15,-7-8 106 16,-4-5 132-16,-2-3 373 15,-6-4 166-15,0 3 71 16,-3 5-34-16,-1 14-95 16,1 12-66-16,1 20-103 15,4 14-34-15,1 12-46 16,5 5-2-16,-7 8 0 16,3 4 1-16,-3 4 3 15,-4 3 1-15,3-10-78 16,-7-7 13-16</inkml:trace>
  <inkml:trace contextRef="#ctx0" brushRef="#br0" timeOffset="162089.16">5601 10077 1067 0,'14'0'428'0,"7"-1"-225"0,7 2-185 16,4 4-9-16,-8-5-19 15,-5 1-52-15,-5 0-185 16,-3-2-109-16,-3-2-9 16,-5-3 102-16,3-5 310 15,-2 4 163-15,4 6 83 16,4 2-23-16,-3 14-69 16,-2-2-35-1,-1 2-33-15,-3 2-22 0,-1-5-51 16,0-1-15-16,1-9-9 15,4-2-1-15,5-10-3 16,2-2-4-16,1-3-16 16,-2-4-5-16,4 4-7 15,-6 5-2-15,1 8-16 16,-4 5-3-16,-8 9 1 16,2 4 2-16,1 5 14 0,0-2 4 15,3 4 13-15,-2-2-74 16,-3-7-445-16</inkml:trace>
  <inkml:trace contextRef="#ctx0" brushRef="#br0" timeOffset="162227.29">5881 9637 1444 0,'4'0'553'0,"-1"10"-402"15,5 9-86-15,-3 16-66 0,-2 9 0 16</inkml:trace>
  <inkml:trace contextRef="#ctx0" brushRef="#br0" timeOffset="162867.22">6883 9737 728 0,'-2'-3'381'0,"-3"3"-124"15,-3 9-114-15,-6 29-95 0,-2 14-27 16,-7 16 0-16,1 1-4 16,5-13-2-16,4-8 3 15,8-22 7-15,4-10 14 16,2-17 20-16,5-8 0 15,5-22-6-15,0-7-13 0,6-19-20 16,2-8-4 0,-3-8-2-16,-1-1-3 15,-1 17-8-15,-10 7-6 0,2 27-3 16,-1 11-8-16,1 18-8 16,0 15 1-16,6 19-3 15,1 13 6-15,12 19 13 16,11 5 4-16,2-7 4 15,6-5 4-15,-14-21-7 16,-6-14-53-16,-11-11-204 16</inkml:trace>
  <inkml:trace contextRef="#ctx0" brushRef="#br0" timeOffset="163014.16">6820 9967 703 0,'3'-6'373'15,"0"-2"-104"-15,24 8-123 0,3 1-49 16,21 7-57-16,10-1-16 16,11 1-46-16,6 2-141 15</inkml:trace>
  <inkml:trace contextRef="#ctx0" brushRef="#br0" timeOffset="163206.29">7269 9730 894 0,'-2'0'415'0,"2"4"-202"16,-1 8-58-16,4 23-116 15,3 9-13-15,5 19 1 16,2 2 0-16,-1-10 1 16,0-4 0-16,-7-19-3 15,2-8-11-15,-5-11-81 16,-1-8-74-16</inkml:trace>
  <inkml:trace contextRef="#ctx0" brushRef="#br0" timeOffset="163481.37">7255 9759 800 0,'21'-15'370'16,"18"-10"-157"-16,2 5-53 16,-3 14-60-16,-3 9-39 15,-2 10-53-15,-9 7-6 0,-21 2 1 16,-10 3 2-1,-14 4 9-15,-4 0 7 0,6-4-46 16,7-5-31-16,11-13-14 16,9-5-6-16,23-3 36 15,6 1 26-15,14 7-1 16,2 8 6-16,-13 9 32 16,-9 6 21-16,-29 1 57 15,-17 1 6-15,-28-5-11 16,-10-4-16-16,0-8-35 15,4-7-28-15,18-11-242 16</inkml:trace>
  <inkml:trace contextRef="#ctx0" brushRef="#br0" timeOffset="163661.78">8066 10088 1243 0,'-14'7'537'0,"-4"9"-291"16,-16-1-128-1,-2 5-37-15,5 1-91 0,0-1-86 16</inkml:trace>
  <inkml:trace contextRef="#ctx0" brushRef="#br0" timeOffset="164156.31">8502 9789 919 0,'-2'-2'433'0,"0"-2"-182"16,0 24-158-16,0 18-65 0,2 24-29 16,3 5 3-16,6-2 5 15,5-9 4 1,2-18-321-16</inkml:trace>
  <inkml:trace contextRef="#ctx0" brushRef="#br0" timeOffset="164441.61">8800 9945 764 0,'-13'-3'349'16,"-11"0"-159"-16,-3 3-63 15,5 23-70-15,-1-6-14 16,8 10-24-1,7 0-7-15,5-10-4 0,16 14 7 16,13-12 28 0,8 0 11-16,-3-12 12 15,-6-7 0-15,-10-7-7 16,-12-6-4-16,-8-1-16 16,-3 3-11-16,-16 0-7 0,-2 6-50 15,0-4-205-15</inkml:trace>
  <inkml:trace contextRef="#ctx0" brushRef="#br0" timeOffset="164590.04">8879 9934 1204 0,'9'9'461'0,"20"23"-314"16,4-1-51-16,13 13-35 15,3 1-9-15,-9 1-28 0,-2 2-11 16,-7-9-124-1,-1-3-62-15</inkml:trace>
  <inkml:trace contextRef="#ctx0" brushRef="#br0" timeOffset="164796.21">9222 9953 945 0,'-15'0'434'0,"-18"7"-209"0,-1 11-62 15,-7 16-102-15,-2 6-26 16,-3 7-22-16,-2 5-5 16,8 3-4-16,5 2 1 15,12-5 3-15,5-6-15 16,3-21-95 0,12-5-91-16</inkml:trace>
  <inkml:trace contextRef="#ctx0" brushRef="#br0" timeOffset="165098.73">9252 9894 859 0,'-2'0'384'15,"-5"2"-176"-15,3 11-122 16,3 7-34-16,1 6-32 16,3 3-7-16,6 1-1 15,2-1 1-15,5-5 5 16,3-2 1-16,3-8 5 16,0-5 4-16,2-8 9 15,1-3 2-15,1-9 0 16,-3-5-6-16,-11-6-84 15,-4-4-79-15,-14-10-340 0</inkml:trace>
  <inkml:trace contextRef="#ctx0" brushRef="#br0" timeOffset="165181.24">9330 9746 431 0,'0'-2'281'0,"-1"-3"-56"16,4 7-118-16,-3-2-51 15</inkml:trace>
  <inkml:trace contextRef="#ctx0" brushRef="#br0" timeOffset="165869.96">9784 9837 707 0,'-5'-8'384'16,"-15"-11"-80"-16,1 4-77 15,-17 4-105-15,-2 6-45 16,6 6-63-16,4 6-20 15,15 8-20-15,8 2-1 0,13 5 5 16,9 1 5-16,8-2 15 16,5-5 4-1,0-2 5-15,-2-3 1 0,-14-6-2 16,-8-1-3-16,-11 1-9 0,-11 1-4 0,-10 4 1 16,-1 1 1-16,-4 0 6 15,4 2-1-15,11 1-7 16,8 2-5-16,13 0 3 15,6-2 9 1,12-7 11 15,-11-4 11-31,-1 1 7 0,39 2-3 0,5-6 3 0,2-4-2 0,-22-15-3 16,-1 0-1-16,-8-10-4 16,-2-1 0-16,-10 3 8 15,-2 4 15-15,-9 12 22 31,-3 9 1-31,-2 12-13 16,-4 7-16-16,5 11-26 16,2 2-2-16,6 3-69 0</inkml:trace>
  <inkml:trace contextRef="#ctx0" brushRef="#br0" timeOffset="166425.18">10618 9956 646 0,'6'-1'323'0,"9"0"-94"0,3 5-91 16,9 10-66-16,-4 1-13 15,-5 8-22-15,-1 2-11 16,-16-6-11-16,-1-3 1 0,-7-9 9 16,-2-4 6-16,4-7 2 15,5-7-3-15,6-7-10 16,6-3-10-16,7 0-9 15,-2 1-5 1,4 6 25-16,1 5 10 0,2 15 24 16,-1 6 14-16,-7 14-8 15,-10 4-5-15,-8 1-18 0,-2 0-7 16,11 1-67 0,9-8-242-16</inkml:trace>
  <inkml:trace contextRef="#ctx0" brushRef="#br0" timeOffset="166979.44">11896 9922 727 0,'-11'-12'397'15,"-8"-8"-113"-15,-9 7-97 16,-7 5-44-16,0 14-92 15,4 9-39-15,2 17-33 16,7 6-7-16,14 1 5 16,4 2 4-16,19-6 13 15,5-4 7-15,9-10 19 16,3-7 9-16,1-12 18 0,-4-3 7 16,-9-8 8-1,-9-3-3-15,-20 1-15 0,-8-4-10 16,-13-2-21-16,0 4-7 15,3 1-45-15,7 0-71 16</inkml:trace>
  <inkml:trace contextRef="#ctx0" brushRef="#br0" timeOffset="167129.87">11898 9931 772 0,'9'3'386'0,"20"12"-102"16,9 11-108-16,17 9-87 15,3 5-23-15,-3 0-40 16,-11-3-8-16,-12-6-100 16,-4 1-88-16</inkml:trace>
  <inkml:trace contextRef="#ctx0" brushRef="#br0" timeOffset="167300.17">12220 9933 1000 0,'-14'6'441'16,"-27"11"-234"-16,-2 14-48 16,-8 13-88-16,-6 5-27 15,3 7-32-15,2 1-4 16,12 5 1-16,9-3-45 16,10-13-190-16</inkml:trace>
  <inkml:trace contextRef="#ctx0" brushRef="#br0" timeOffset="167703.01">12487 9912 537 0,'-9'-9'356'0,"-13"-8"48"16,-5 4-186-16,-1 11-97 16,0 4-35-16,3 7-58 0,5 4-17 15,12 2-21-15,6 1-3 16,14 1 3 0,6 1 5-16,10-4 9 0,4-5 4 15,-8-7-9 1,-7 0-7-16,-11-2-8 15,-7 0-3-15,-17 5 5 0,-5-3 3 0,-12 11 26 16,-1 1 6 0,12 1 7-1,5 4 1-15,18 0-12 16,4 2 2-16,16-1 11 16,6-3 7-16,9-6-1 0,-2-5-1 15,4-6-4-15,-5-2-45 16,-8-8-170-16</inkml:trace>
  <inkml:trace contextRef="#ctx0" brushRef="#br0" timeOffset="167806.49">12403 9734 948 0,'-6'-5'445'0,"-3"-3"-221"16,1 8-92-16,7 13-63 15,3 6-135-15</inkml:trace>
  <inkml:trace contextRef="#ctx0" brushRef="#br0" timeOffset="168131.9499">12797 9902 1059 0,'-3'-8'425'0,"-18"-5"-284"0,3 6-51 16,-6 11-62-16,-6 11-20 16,10 11-24-16,-1 4-2 15,7 7-1-15,11-2 2 16,5-3 12-16,6-1 6 16,7-10 17-16,1-4 6 15,3-9 14-15,-11-7 11 16,-3-2 6-16,-5-8-2 15,-8-6-12-15,6 1-20 16,-8-7-93-16,0 3-57 16,8 2-211-16,-2-3-142 0</inkml:trace>
  <inkml:trace contextRef="#ctx0" brushRef="#br0" timeOffset="168371.25">12771 9984 491 0,'15'7'283'0,"13"8"-24"15,0 0-19-15,-7 3-40 16,-6 1-29-16,-7 1-61 15,-6-2-30-15,-4-7-42 16,-2 0-9-16,3-6-4 16,1-4-21-16,11-4-38 0,0-7-19 15,9-10-18-15,2-1 17 16,4-1 30-16,0 3 12 16,-3 10 6-1,1 5 6-15,-6 11 26 0,0 5 18 16,-7 9 25-16,-4 5 12 15,-2 5-6-15,-4 2-12 16,3-5 15-16,2 0-71 16</inkml:trace>
  <inkml:trace contextRef="#ctx0" brushRef="#br0" timeOffset="170740.09">1755 10896 815 0,'2'-1'372'0,"6"-1"-182"0,4 6-69 15,16 16-76-15,7 9-23 16,15 15-14-1,2 6-4-15,-6 3 10 0,-5-5-41 0</inkml:trace>
  <inkml:trace contextRef="#ctx0" brushRef="#br0" timeOffset="170948.67">2144 10914 863 0,'-12'1'385'0,"-9"5"-174"16,-2 13-121-16,-3 2-30 15,-9 12-29-15,-2 4-12 16,-5 2-14-16,-2 2-2 16,10 0 0-16,-3-7 9 15,13-4-96-15,9-4-142 0</inkml:trace>
  <inkml:trace contextRef="#ctx0" brushRef="#br0" timeOffset="171204.44">2197 11149 972 0,'0'2'418'0,"-5"7"-219"16,0 5-97-16,3 13-78 15,1 4 0-15,3 9-6 16,3 2-3-16,2 1-6 16,-2-5-1-16,2-12 2 0,1-6-13 15,-2-12-122 1,0-4-98-16</inkml:trace>
  <inkml:trace contextRef="#ctx0" brushRef="#br0" timeOffset="171471.11">2173 11219 737 0,'3'-18'342'15,"7"-13"-128"-15,10 6-38 16,5 10-62-16,6 6-21 0,5 9-44 16,-3 3-24-1,-8 4-16-15,-8 4 0 0,-19 3 2 16,-6 1 0-16,-13 0 4 15,1 0 0 1,8-7-2-16,2-3-4 0,14-3-9 16,5-1-2-16,12 1-9 15,8 2 2-15,7 5 1 16,2 6 1-16,-9 6 3 16,-14 3 4-16,-16 4 12 15,-13 2 3-15,-19-2 5 16,-3-4 0-16,-2-10-35 15,0-7-61-15</inkml:trace>
  <inkml:trace contextRef="#ctx0" brushRef="#br0" timeOffset="171691.43">2703 11070 934 0,'13'0'413'15,"11"1"-176"1,18 4-139-16,8 2-11 16,4-2-34-16,-1 3-20 0,-12-3-5 15,-4-5-44-15,-4 3-228 16</inkml:trace>
  <inkml:trace contextRef="#ctx0" brushRef="#br0" timeOffset="171862.9799">2780 11202 914 0,'11'5'413'15,"23"5"-165"-15,11 2-40 0,9-3-48 16,5 0-37-16,-8-5-58 31,-3-1-87-31</inkml:trace>
  <inkml:trace contextRef="#ctx0" brushRef="#br0" timeOffset="172280.19">3393 11028 633 0,'7'-1'363'0,"12"6"-47"16,6 9-158-16,11 13-122 16,-1 12-10-16,8 11-9 15,2-3-1-15,-5 1 25 0,1-8-80 16</inkml:trace>
  <inkml:trace contextRef="#ctx0" brushRef="#br0" timeOffset="172447.16">3781 11020 1078 0,'-13'3'448'0,"-19"9"-262"15,-5 3-65-15,-8 15-66 16,-2 8-20-16,4 6-25 16,4 8-7-16,9 1-28 15,5 2-72-15</inkml:trace>
  <inkml:trace contextRef="#ctx0" brushRef="#br0" timeOffset="172787.41">3909 11412 965 0,'-7'8'393'15,"-5"5"-235"-15,1-3-42 16,5-6-35-16,4-3-11 16,2-8-24-16,0-6-7 0,9-10-14 15,0-7-9 1,7-5-8-16,-1-3 0 16,1 0-2-16,0 4-3 0,-4 9-5 15,1 9-2-15,-9 13-6 16,0 8-1-1,-2 17 2-15,-1 4 0 16,4 15 6-16,3 6 1 16,9-2 2-16,4 2 0 0,1-12 3 15,1-8 2 1,-5-12-75-16,-3-7-68 0</inkml:trace>
  <inkml:trace contextRef="#ctx0" brushRef="#br0" timeOffset="172922.9199">3880 11367 1015 0,'10'0'392'15,"18"5"-279"1,5 0-54-16,10 1-29 0,5 6-15 16</inkml:trace>
  <inkml:trace contextRef="#ctx0" brushRef="#br0" timeOffset="173155.25">4480 11071 1297 0,'2'1'482'16,"3"13"-356"-16,3 4-52 15,7 17-22-15,-4 5-1 0,0 5-15 16,1 1-7 0,-2 1-6-16,1-8-6 15,-1-8-17-15,-4-9-51 0,-2-12-412 16</inkml:trace>
  <inkml:trace contextRef="#ctx0" brushRef="#br0" timeOffset="173300.7">4336 11178 1152 0,'15'5'451'0,"22"6"-287"0,13 2-37 15,20 0-6-15,4-2-27 16,2-2-47 0,-2 0-19-16</inkml:trace>
  <inkml:trace contextRef="#ctx0" brushRef="#br0" timeOffset="173900.4">5155 11139 708 0,'4'0'337'16,"7"2"-142"-16,1 5-83 15,-5 12-88-15,-1 1-11 0,-6 13-5 16,-2 4-1-16,2 4 1 15,2 4 4 1,12-5 12-16,4-3 8 0,9-15 19 16,9-4 5-16,2-17-1 15,4-7-3-15,-7-15-13 16,-6-10-4-16,-8-12-6 16,-6 0-4-16,-4-1-5 15,-5 5-2 1,-4 10-12-16,-2 6-5 0,-7 15-7 15,1 4-1-15,-3 13 2 16,3 9 4-16,6 9 0 16,5 7 1-16,8 6 0 15,3 2 1-15,10-1-103 0</inkml:trace>
  <inkml:trace contextRef="#ctx0" brushRef="#br0" timeOffset="174932.31">5720 11396 926 0,'-7'5'377'0,"-7"10"-236"0,-4 7-57 16,-2 5-53-16,3 8-8 0,2-2-11 31,5-4-4-31,10-6-1 0,0-9 2 0,7-14 14 16,4 0 3 0,5-15 4-16,0-6-1 15,2-8-10-15,-1-9 1 16,-7-2-1-16,-1 0-2 0,-3 7 9 31,-1 9 6-31,-3 14 4 0,1 10-3 16,4 11-17-16,5 10-10 15,9 13-9-15,2 2 1 0,4 4 2 16,0-7 2 0,-5-4 0-16,-5-6-9 15,-7-7-119-15,-2-6-156 0</inkml:trace>
  <inkml:trace contextRef="#ctx0" brushRef="#br0" timeOffset="175078.23">5659 11522 955 0,'11'0'403'16,"10"1"-199"-16,23-1-159 15,9-2-19-15,6-1-60 16,-4-5-375-16</inkml:trace>
  <inkml:trace contextRef="#ctx0" brushRef="#br0" timeOffset="175360.41">6097 10908 1173 0,'0'0'443'0,"0"13"-328"15,2 10-72-15,4 19-49 16,0 7 6-16,-5 5-1 16,-1 3 1-16,-1 6 2 15,1-4-2-15,9 0 2 16,6-6 1-16,12-16 4 15,8-5 2-15,5-17 7 16,1-6-6-16,-8-14-126 0</inkml:trace>
  <inkml:trace contextRef="#ctx0" brushRef="#br0" timeOffset="175517.43">5963 11117 1130 0,'13'6'474'0,"26"4"-266"16,13 2-14 0,32-1-59-16,2-4-31 0,-10-3-58 15,-5-4-80-15</inkml:trace>
  <inkml:trace contextRef="#ctx0" brushRef="#br0" timeOffset="176073.4199">6876 11046 953 0,'4'-5'428'0,"0"5"-244"0,-2 10-57 15,-2 20-98-15,2 16-23 16,-1 13 4-16,2 7 0 16,4-4 0-16,-6-6 2 15,5-15-6-15,-1-10-69 0</inkml:trace>
  <inkml:trace contextRef="#ctx0" brushRef="#br0" timeOffset="176197.4499">6758 11247 815 0,'10'0'387'0,"17"0"-135"16,6 4-97-16,21 4-94 15,10 1-11-15,10 3-67 16</inkml:trace>
  <inkml:trace contextRef="#ctx0" brushRef="#br0" timeOffset="176482.23">7477 11096 947 0,'-1'-24'410'0,"3"-32"-202"0,7-2-34 15,-3 7-47-15,3 10-9 16,-3 19-28-16,-4 8-24 16,-2 16-41-16,5 16-20 15,3 20-23-15,2 14 2 0,7 10 12 16,3-3 3-1,-1-6 1-15,5-5-17 0,-2-8-175 16</inkml:trace>
  <inkml:trace contextRef="#ctx0" brushRef="#br0" timeOffset="176655.78">7409 11315 930 0,'26'-5'364'0,"36"-2"-248"0,12 3-32 16,13 9-41-16,-7 4-11 15,-16 3-55-15,-9-1-133 16</inkml:trace>
  <inkml:trace contextRef="#ctx0" brushRef="#br0" timeOffset="176974.9499">7502 11480 1096 0,'2'-3'449'0,"9"-4"-290"15,12 2-37-15,17 6-70 16,12 5-16-16,6 10-15 15,-5 4-4-15,-20 0-8 16,-14 0 1-16,-27-1 0 16,-13 0-2-16,-20 7 1 15,-5-3-2-15,0-1-1 16,4-3 0-16,16-7 2 16,10-5-4-16,16-5-4 15,10-1-1-15,19-1-3 16,9 0 1-16,13 2 2 15,2 0-5-15,1 2-156 16</inkml:trace>
  <inkml:trace contextRef="#ctx0" brushRef="#br0" timeOffset="177523.46">8278 11307 728 0,'3'-5'336'0,"7"-10"-127"16,-7-2-36-1,-1 9-27-15,1 1-15 0,-3-27-38 16,-4-2-14-16,-14-1-40 16,-9 20-18-16,-7 7-25 15,-7 5-11-15,0 15-13 16,-1 8 1-16,8 13 5 15,7 4 5-15,15 6 10 16,8-1 3-16,16-3 4 16,6-1 4-16,15-11 5 15,4-6 3-15,5-17 5 0,-1-6-1 16,-4-13 0-16,-1-2-2 16,-12-4-3-16,-5-1-3 15,-12 6-1-15,-6 3-2 16,0 7-1-16,-3 6-3 15,4 5-8-15,-1 4-2 16,-1-7-3-16,0 4 1 0,7 20 6 16,13 35 7-16,-9-31-119 15,2 2-341 1</inkml:trace>
  <inkml:trace contextRef="#ctx0" brushRef="#br0" timeOffset="177705.4">8483 11371 882 0,'9'2'405'0,"13"6"-176"16,5 5-99-16,5 9-84 0,0 3-14 16,-3 4-16-16,-5-3-3 15,-5-4-39-15,-6-7-85 16</inkml:trace>
  <inkml:trace contextRef="#ctx0" brushRef="#br0" timeOffset="177842.8898">8738 11400 1152 0,'-12'3'495'16,"-18"6"-273"-16,-3 7-69 15,-4 5-86-15,0 3-26 0,5 1-30 16,2-5-24-1,10 0-495-15</inkml:trace>
  <inkml:trace contextRef="#ctx0" brushRef="#br0" timeOffset="178211.37">9023 10828 920 0,'1'-4'466'0,"1"3"-178"0,2 13-129 16,0 27-127-16,3 12-29 16,-3 12 5-16,-4 3 2 15,-4-1-2 1,0 2-1-16,4 0-1 0,5-3-2 16,13-16 2-16,6-8 1 15,10-15 3-15,6-12 11 16,0-10-94-16,-1-4-156 15</inkml:trace>
  <inkml:trace contextRef="#ctx0" brushRef="#br0" timeOffset="178382.54">8837 11103 930 0,'6'6'463'15,"5"1"-143"-15,29 3-173 16,14 3-23-16,22-3-64 16,6 1-19-16,-6-4-121 15</inkml:trace>
  <inkml:trace contextRef="#ctx0" brushRef="#br0" timeOffset="178703.8598">9345 10768 746 0,'7'-5'350'15,"16"-2"-138"-15,4 6-47 0,11 6-66 16,1 7-24-16,-8 8-34 15,-11 1-5-15,-21 2 6 16,-14 1 1-16,-17 0-4 16,0 4-6-16,7-3-9 15,9-3 5-15,21-3 26 16,12-6 16-16,20 0 8 16,11-2-5-16,14-1-29 15,-3-6-16-15,-6 1-8 16,-12 0-64-16</inkml:trace>
  <inkml:trace contextRef="#ctx0" brushRef="#br0" timeOffset="-209598.0799">10219 11140 741 0,'0'0'320'15,"6"0"-152"-15,15 1-43 16,26 3-55-16,18-1 5 0,29 0-21 15,5 0-11-15,-11-1-13 16,-8 2-7-16,-29 2-47 16,-11-4-45-16,-14 5-152 15,-7-1-163 1</inkml:trace>
  <inkml:trace contextRef="#ctx0" brushRef="#br0" timeOffset="-209373.91">10257 11264 301 0,'0'0'193'16,"6"4"16"0,10 0-26-16,22 0-47 0,12 3-12 15,23 1-38-15,11 0-14 16,3 0-20-16,-4-2-8 15,-15-6-13-15,-10-3 1 16,-13-7-105 0,-9-2-109-16</inkml:trace>
  <inkml:trace contextRef="#ctx0" brushRef="#br0" timeOffset="-209170.93">10857 11096 829 0,'13'2'365'0,"17"4"-173"16,2 6-23-16,-3 4-45 15,-3 3-30-15,-12 1-50 16,-7 2-16-16,-14 5-15 16,-7-1 4-16,-9 2-116 15,-6-2-171 1</inkml:trace>
  <inkml:trace contextRef="#ctx0" brushRef="#br0" timeOffset="-208863.67">10357 11088 760 0,'-19'0'368'0,"-11"4"-135"15,-1 7-102-15,6 5-34 0,10 7-47 16,3 3-17-16,14 6-11 15,7-2 12-15,15 0 2 16,13-2-4 0,18-11 1-16,11-3-78 0</inkml:trace>
  <inkml:trace contextRef="#ctx0" brushRef="#br0" timeOffset="-208141.28">11748 11255 506 0,'6'-3'270'0,"8"-2"-41"15,-1-2-27-15,-2 1-42 16,-1-4-14-16,-3 1-37 16,-1 1-12-16,-5-2-10 15,-1-1-9-15,-14 2-22 16,-7-5-11-16,-10 2-26 16,-4-1-11-16,-3 7-13 0,0 5-6 15,2 8-7-15,4 4-3 16,8 8-8-16,8 4-6 15,16 8 1-15,7 1 6 16,16-2 16 0,8-3 10-16,7-9 9 0,4-6 4 15,-6-12 8 1,-3-9 3-16,-4-16 4 16,-5-6 0-16,-1-11-3 15,-1-7-2-15,-6-7-5 16,-6-7-1-16,-10-9-2 15,-4-4 1-15,-6 8-4 0,-1 9 3 16,1 28-3 0,2 12-12-16,3 22-31 0,1 9-9 15,1 21-7-15,3 12 9 0,8 21 23 16,6 8 5 0,6 6 5-16,-2-4 3 15,-4-15 5-15,0-5 4 16,-5-13 1-16,-2-5 1 15,-1-13 4-15,-2-6 3 16,0-13-105-16</inkml:trace>
  <inkml:trace contextRef="#ctx0" brushRef="#br0" timeOffset="-207260.75">12300 11109 381 0,'-1'0'243'16,"1"1"2"-16,6 0-38 15,-6-1-41 1,10 0-2-16,54 5-14 0,-16-3-16 0,12-1-51 16,2-1-20-1,-8-1-32-15,-10-3-7 16,-16-2-19-16,-3 6-33 0,-9 2-103 15,-9-1-73-15,-7 2-208 16</inkml:trace>
  <inkml:trace contextRef="#ctx0" brushRef="#br0" timeOffset="-206979.3898">12369 11220 694 0,'9'2'341'0,"11"3"-107"16,7-2-14-16,15 2-39 0,7-2-16 15,7-3-30 1,0-2-19-16,-9-5-40 0,1-1-19 0,-8-1-30 15,-6 1-5-15,-7 0-6 16,-12 2 10-16,-11 6-119 16,-3 1-71-16</inkml:trace>
  <inkml:trace contextRef="#ctx0" brushRef="#br0" timeOffset="-205036.75">13409 10990 709 0,'-17'-7'376'16,"-11"-10"-91"-16,-6 6-106 15,0 6-41-15,2 5-63 0,3 11-42 16,5 9-27-16,6 4-8 16,4 10-4-16,7-1 1 15,14 7 1-15,7 1 5 16,17-3 19-16,9-4 13 15,20-13 25 1,8-13 12-16,5-16 22 0,-8-8 7 16,-13-17 4-16,-14-4-4 15,-22-4-12-15,-9 0-16 16,-25-3-30-16,-13 4-14 0,-21 3-27 16,-3 6-9-1,4 17-42-15,6 4-50 0,18 10-145 16,8 9-120-16</inkml:trace>
  <inkml:trace contextRef="#ctx0" brushRef="#br0" timeOffset="-204805.3199">13506 10961 949 0,'-3'-4'464'16,"-8"-1"-169"-1,-1 3-86-15,-8 13-105 0,-4 8-44 0,-7 16-48 16,0 5-8 0,-6 11-3-16,7 4 13 15,9 1-148-15</inkml:trace>
  <inkml:trace contextRef="#ctx0" brushRef="#br0" timeOffset="-202959.5">14106 10976 873 0,'1'-4'444'0,"-1"-3"-158"16,3 6-148-16,2 3-50 15,-3 7-68-15,4 10-12 0,-6 5 1 16,8 13 3-1,1 4 0-15,-1-1 0 16,5 1-5-16,-5-9 1 16,-6-4 5-1,5-5-42-15,4-11-133 16,-6-10-154-16</inkml:trace>
  <inkml:trace contextRef="#ctx0" brushRef="#br0" timeOffset="-202797.18">13930 11107 569 0,'-3'0'295'16,"0"-3"-80"-16,6 1-16 15,-3 2-14-15,23 0-13 16,60 5-15-16,-24-5-16 0,7 0-43 16,-3 0-26-16,-13 0-36 15,-1 7-29-15</inkml:trace>
  <inkml:trace contextRef="#ctx0" brushRef="#br0" timeOffset="-197194.22">14853 10974 633 0,'-15'-7'366'0,"-9"-4"-60"16,-9 7-144-16,1 4-57 15,3 19-74-15,5 6-27 16,12 15-22-16,10 5-3 16,16 4 10-1,17-1 5-15,23-6 6 0,13-7 17 16,18-17 21-16,-6-12 0 15,-16-21 72-15,-11-12 11 16,-32-12 17 0,-12-8 11-16,-22-8-61 15,-13-3-23-15,-16 0-39 0,-8 3-13 16,1 15-22 0,2 13-29-16,16 20-129 0,6 10-93 15</inkml:trace>
  <inkml:trace contextRef="#ctx0" brushRef="#br0" timeOffset="-196987.7">15114 10988 824 0,'-10'-6'425'0,"-12"2"-120"0,-2 4-93 16,-12 10-109-16,-5 7-44 0,-11 13-51 31,-2 3-8-31,4 6-1 16,11 0-17-16,22-6-133 0,11-5-124 15</inkml:trace>
  <inkml:trace contextRef="#ctx0" brushRef="#br0" timeOffset="-196759.65">15352 11145 1258 0,'-4'0'541'0,"-2"-1"-306"0,-3 3-88 15,4 3-102-15,2 1-16 16,6 3-165-16</inkml:trace>
  <inkml:trace contextRef="#ctx0" brushRef="#br0" timeOffset="-196454.3">15730 10819 1120 0,'-3'8'447'0,"-5"9"-264"16,-1 24-116-16,-2 9-17 15,-1 10-12-15,3 3-11 16,5-4-14-16,2 0-2 15,7-12-5-15,5-5 1 16,11-17 2-16,8-8 4 16,10-10 11-16,2-7 2 15,-5-6 11-15,-4-3-40 16,-15-6-116-16,-3 0-164 16</inkml:trace>
  <inkml:trace contextRef="#ctx0" brushRef="#br0" timeOffset="-196299.79">15591 11025 1023 0,'2'0'516'0,"9"1"-153"15,16 4-70-15,22 0-103 16,10-2-21-16,8 0-52 0,-6 1-41 16,-13-4-39-1,-10 1-74-15</inkml:trace>
  <inkml:trace contextRef="#ctx0" brushRef="#br0" timeOffset="-192226.9199">16467 10980 454 0,'1'-2'288'0,"0"3"-17"16,3 10-146-16,-4 22-99 15,0 7-18-15,0 13 5 0,1 2-4 0,4-4 5 32,4-4 4-32,3-13-94 0,2-8-187 15</inkml:trace>
  <inkml:trace contextRef="#ctx0" brushRef="#br0" timeOffset="-192079.8499">16268 11132 491 0,'0'0'266'0,"6"2"-13"16,10 3-46-16,26 1-67 15,11-2-1-15,15 2-57 16,7 0-26-16,-5-5-15 16,1 1-73-16</inkml:trace>
  <inkml:trace contextRef="#ctx0" brushRef="#br0" timeOffset="-191776.72">17075 11023 718 0,'-3'-28'390'0,"2"-21"-89"0,2-12-118 16,7 4-34-16,4 6-50 16,-5 10-11-16,-1 19-14 15,-6 8-9-15,-2 14-52 16,1 8-19-16,-2 23-34 16,3 16-3-16,8 25 34 15,1 4 6-15,7-4 5 0,5-8 5 16,-1-15-52-16,6-8-83 15</inkml:trace>
  <inkml:trace contextRef="#ctx0" brushRef="#br0" timeOffset="-191550.16">16933 11260 760 0,'15'-1'372'15,"17"-4"-105"-15,7 1-83 0,23-1-63 16,0-1-30-16,7 3-48 16,1 1-17-16,-13 3-72 15,-6 2-75-15</inkml:trace>
  <inkml:trace contextRef="#ctx0" brushRef="#br0" timeOffset="-191241.9499">17009 11428 802 0,'4'-3'349'0,"16"-4"-175"15,6 0-79 1,29 5-72-16,7 3-5 0,-6 10-15 16,-3 3-4-16,-30 7-11 15,-16 6 0-15,-22 4 3 16,-16 3 4 0,-16 3 10-16,-4-2 2 0,10-10 20 15,8-4 11-15,20-8 33 16,4-5 24-16,13-3 26 15,3 0 2-15,15 0-30 16,8-3-24-16,10 1-43 16,5 1-11-16,2-4-129 15</inkml:trace>
  <inkml:trace contextRef="#ctx0" brushRef="#br0" timeOffset="-190353.09">18015 11291 550 0,'2'-6'328'0,"5"-4"-57"16,-6-4-73-16,3 2-26 15,-6-8-48-15,-9 0-19 0,0 0-38 16,-9-2-17 0,-5 7-38-16,-1 4-19 0,-8 11-26 15,-3 4-3-15,2 12 1 16,4 6 8-16,14 3 9 16,9 6 3-16,14-4 6 15,9-2 4-15,13-12 6 16,5-4 2-16,6-9 6 15,-3-3 2-15,-8-9 2 16,-5-4 0-16,-11-2 1 16,1-2-2-16,-2 7-5 15,1 4-3-15,-3 9-17 16,-4 3-5-16,-2 16-1 16,-2 7-2-16,6 22 10 15,-1 7 2-15,-5 6 4 0,-1-1 4 16,-12-14 7-16,-6-9 3 15,-12-12 6-15,-5-7 2 16,-7-12 9-16,4-6 4 16,1-12 4-16,5-11 0 15,12-10-46-15,11-6-37 0,19-8-192 16</inkml:trace>
  <inkml:trace contextRef="#ctx0" brushRef="#br0" timeOffset="-189242.75">18564 11133 594 0,'-1'-3'307'0,"-9"-5"-87"0,-3-2-48 16,-12 4-64 0,-3-1-28-16,-2 3-38 15,1 7-18-15,5 2-30 16,7 4-10-16,9 9-7 16,4-1-1-16,11 11 8 15,2 2 8-15,7 2 21 16,2 3 6-16,-5-4 7 15,-2-5 0-15,-10-5-2 16,-4-6 2-16,-14-9-26 16,-4-6-34-16,-7-8-168 15</inkml:trace>
  <inkml:trace contextRef="#ctx0" brushRef="#br0" timeOffset="-189016.59">18619 11176 651 0,'0'-5'367'16,"0"2"-61"-16,-3-1-113 0,3 4-104 16,-1 0-37-16,1 22-43 15,2 43 4-15,0-22-2 16,4-3 1-16,0-9-49 15,4-3-69-15</inkml:trace>
  <inkml:trace contextRef="#ctx0" brushRef="#br0" timeOffset="-188884.96">18671 10910 1215 0,'-1'-4'435'0,"1"1"-394"0,2 4-42 16,-2-1-196-16</inkml:trace>
  <inkml:trace contextRef="#ctx0" brushRef="#br0" timeOffset="-188634.75">18786 11269 645 0,'-2'15'356'16,"-3"13"-79"-16,-2-6-112 15,3-6-38-15,4-6-48 16,4-4-10-16,8-10-13 16,2-7-3-16,8-10-9 15,0-3-13-15,5-1-19 16,3 2-5-16,-4 8-19 16,0 6 11-16,-6 10 1 15,-8 7 1-15,0 11 13 16,-7 8-12-16,-4 6 5 0,2 4 2 15,3 0-52 1,1-6-166-16</inkml:trace>
  <inkml:trace contextRef="#ctx0" brushRef="#br0" timeOffset="-188128.73">19294 11186 752 0,'-17'-14'401'0,"-13"-9"-119"15,-3 11-134-15,1 7-56 16,3 12-79-16,6 10-18 0,9 14-2 16,8 4 5-16,17 9 11 15,7 2 3-15,13-3 17 31,4-4 12-31,11-15 18 0,5-9 6 0,1-18-3 16,-3-10-7-16,-14-19-2 16,-9-3-1-16,-13-16-5 15,-12-9-5-15,-15-5-14 16,-9-8-8-16,-18-4-13 16,-8 6-7-1,-1 15-14-15,5 14-7 0,15 30-25 16,12 13-1-16,25 20 7 15,14 7 6-15,26 15 32 16,14 2-73-16</inkml:trace>
  <inkml:trace contextRef="#ctx0" brushRef="#br0" timeOffset="-187571.31">19946 10981 643 0,'8'-16'357'0,"4"-16"-39"16,2 7-64-16,-4 19-115 15,-1 9-28-15,-4 22-66 16,-8 11-25-1,-18 6 4-15,9 14 0 16,2 11-5-16,-1-1-2 0,26 12-5 16,-8-12 0-16,12-17 2 15,7-8 5-15,8-22-26 16,-2-14-28-16,-4-17-114 16,-5-6-146-16</inkml:trace>
  <inkml:trace contextRef="#ctx0" brushRef="#br0" timeOffset="-187414.57">19871 11193 745 0,'0'0'402'0,"6"0"-126"32,9 1-72-32,18 7-121 0,10-2-27 0,20 3-11 15,7 1-12 1,6-6-80-16</inkml:trace>
  <inkml:trace contextRef="#ctx0" brushRef="#br0" timeOffset="-187073.07">20274 10902 773 0,'3'-7'391'15,"7"-8"-108"-15,4-2-64 0,7 6-87 16,5 2-38-16,2 8-66 16,2 3-22-1,-9 11-21-15,-13 3-6 0,-13 6 7 16,-7 4 3-16,-13 8 11 15,1 4 2-15,0-3 1 16,1-7 4-16,22-7 18 16,13-5 14-16,32-1 16 15,8-5-1-15,13-3-7 32,-4-7-16-32,-20-4 20 0</inkml:trace>
  <inkml:trace contextRef="#ctx0" brushRef="#br0" timeOffset="-182391.3598">21060 11210 779 0,'-5'-1'371'15,"5"-2"-159"-15,12 2-42 16,32 1-58-16,20 0-30 0,27 3-20 16,13 3-11-1,7 4-12-15,-5 0-7 16,-19-1-32-16,-15-3-26 15,-28-4-90 1,-16-1-88-16</inkml:trace>
  <inkml:trace contextRef="#ctx0" brushRef="#br0" timeOffset="-182167.96">21155 11310 473 0,'7'1'260'0,"20"3"-32"15,9 1-26-15,20 3-33 16,11 2-20-16,8 2-52 16,3 1-26-16,-6-6-31 15,-4-3-21-15,-14-4-105 16,-10-3-112-16</inkml:trace>
  <inkml:trace contextRef="#ctx0" brushRef="#br0" timeOffset="-181967.03">21677 11185 631 0,'15'-2'325'16,"19"-3"-78"-16,6 5-57 15,0 11-62-15,-7 0-13 0,-11 8-45 16,-8 4-15-16,-15 2-28 16,-3 6-10-16,-14 1-25 15,-4 2-63-15</inkml:trace>
  <inkml:trace contextRef="#ctx0" brushRef="#br0" timeOffset="-181684.61">21176 11200 472 0,'-10'-2'314'0,"-18"0"7"0,-1 2-106 16,1 4-75-16,2 5-46 16,12 11-17-16,7 1 6 0,20 8 13 15,11 3 10 1,20 0-21-16,10 3-20 16,10-3-77-16,-1-6 39 15</inkml:trace>
  <inkml:trace contextRef="#ctx0" brushRef="#br0" timeOffset="-180715.8298">1739 12374 285 0,'-6'0'231'0,"-3"0"20"16,8 2-21-16,21 6-41 0,19 0-29 15,37 1-20-15,14-2-21 16,25-4-41-16,6-2-15 15,-10 2-16 1,-12-3-4-16,-32 1-9 16,-19-1-30-16,-31-1-72 15,-9 1-42-15,-19 3-180 16,-8-1-169-16</inkml:trace>
  <inkml:trace contextRef="#ctx0" brushRef="#br0" timeOffset="-180505.79">1797 12529 872 0,'3'-1'350'16,"20"-3"-205"-16,14 1-39 0,24 0-29 16,17 6-9-16,15 4-29 15,-6-1-13 1,3 3-7-16,-11-4-1 15,-23-2-46-15,-6 1-32 16,-31-4-75-16,-6 0-55 16</inkml:trace>
  <inkml:trace contextRef="#ctx0" brushRef="#br0" timeOffset="-180307.47">2310 12368 801 0,'11'-3'381'16,"9"-2"-141"-16,14 8-115 16,4 3-25-16,7 11-30 15,0 4-17-15,-6 5-19 16,-9-2-7-16,-18-7-13 16,-12-1-3-16,-16-1-66 15,-12 0-65-15,-11-6-345 16</inkml:trace>
  <inkml:trace contextRef="#ctx0" brushRef="#br0" timeOffset="-180092.8598">1855 12368 645 0,'-12'5'300'0,"-11"8"-109"16,-3 6-45-16,4 10-33 15,4 0-11-15,11 4-14 16,8 3-3-16,18-5 4 16,12 0-8-16,14-6-25 15,5-5-9-15,8-7-73 16</inkml:trace>
  <inkml:trace contextRef="#ctx0" brushRef="#br0" timeOffset="-178765.18">3605 12642 317 0,'6'-2'217'16,"10"0"17"-16,3-4-21 15,-2-4-43-15,0 3-18 0,-7-5-17 16,-7-3-9-16,-11 0-33 16,-11-6-18-16,-20-2-45 15,-8-1-20-15,-7-2-14 16,-2 5-5-16,8 12-11 15,2 9-4-15,12 18-12 16,8 6-3-16,19 7-4 16,11 5 3-16,19-1 13 15,8-4 9-15,15-3 18 16,0-9 6-16,1-13 13 16,-1-7 6-16,-6-17 8 15,-2-8 2-15,-10-9-2 16,-3-7-5-16,-14-16-24 15,-4-4-4-15,-9-7-7 16,-7-4-1-16,-3 18 18 16,-3 9 7-16,1 19 9 0,4 11-6 15,2 15-28-15,4 10-9 16,3 18-9 0,1 9 7-16,13 22 24 0,1 5 2 15,8 10 2-15,1 0-3 16,-6-14 2-16,-1-9 2 15,-3-14 16-15,1-5-34 16,4-12-422-16</inkml:trace>
  <inkml:trace contextRef="#ctx0" brushRef="#br0" timeOffset="-178539.64">3977 12509 863 0,'9'-3'356'15,"13"1"-191"1,15 1-56-16,18 1-34 0,4 0-16 16,6 0-35-16,-1 3 5 15,-13-2-105-15,-6 1-99 16</inkml:trace>
  <inkml:trace contextRef="#ctx0" brushRef="#br0" timeOffset="-178352.41">4047 12599 588 0,'2'3'322'0,"7"5"-28"16,14 2-47-16,19 1-22 15,6-1-38-15,15-2-65 16,-3-2-23-16,-7-1-39 16,-4-2-14-16,-16-4-72 15,-8-4-68-15</inkml:trace>
  <inkml:trace contextRef="#ctx0" brushRef="#br0" timeOffset="-176196.55">3053 12463 276 0,'-16'-6'244'16,"-14"-3"31"-16,0-16-32 0,-1-6-26 15,10-6-53-15,8-3-29 16,12 2-59-16,11 4-24 16,11 7-28-16,8 10-9 15,10 17-14-15,2 8-4 16,7 26-6-16,-2 11-1 16,-25 16 6-16,-20 12 5 15,-42 2 13-15,-12 0-21 0,-12-12-68 16,5-10-44-16,21-17-45 15,6-13 26-15,23-17 76 16,12-10 61 0,17-13 112-16,11 0 23 0,9 2 30 15,0 3-12-15,1 12-68 16,-7 4-27-16,-11 7-39 16,-7 6-19-16</inkml:trace>
  <inkml:trace contextRef="#ctx0" brushRef="#br0" timeOffset="-175217.73">5108 12627 430 0,'6'-7'247'16,"8"-8"-20"-16,-2-1-32 15,-8-1-31-15,-2-5-11 0,-10 0-31 16,-9-2-20 0,-10 4-49-16,-7 7-24 0,-6 8-35 15,-2 5-9-15,11 15-8 16,0 3-2-16,16 8 2 16,7-1 4-16,9 0 4 15,11 2 4-15,11-5 8 16,2-2 3-16,9-11 5 15,1-6 2-15,-1-9 5 16,-2-3 0-16,-9 0 2 16,-7-5 0-16,-5 4-1 15,-4-1-2-15,-6 6-11 16,-1 5-9-16,-1 4-14 16,-1-4 0-16,1 9 8 0,1 20 12 15,6 43 15 1,-5-25 4-16,-7 11 16 15,-13-2 3-15,-10-2 5 0,-1-8 5 16,-5-16-6-16,4-7 2 16,1-20 0-16,3-7-1 15,5-23-39-15,6-7-35 16,14-12-130-16,1-6-109 0</inkml:trace>
  <inkml:trace contextRef="#ctx0" brushRef="#br0" timeOffset="-174847.54">5583 12484 485 0,'-17'-3'303'0,"-20"-9"-9"0,-1 4-66 16,5 5-101-16,1-2-35 16,13 10-65-16,5 0-27 15,14 5-6-15,5 6 5 16,10 2 19-16,9 2 16 16,9 4 7-16,1-1 0 15,-3 0-7-15,-10 4-3 0,-18-4 2 31,-11-5 5-31,-16-4 3 0,-5-3 2 16,-1-9-6-16,6-1-6 16,3-6-46-16,2-6-42 15,7-2-140-15,8 2-116 16</inkml:trace>
  <inkml:trace contextRef="#ctx0" brushRef="#br0" timeOffset="-174675.26">5621 12497 530 0,'5'-6'367'16,"6"-3"-4"-16,-1 9-159 16,-1 5-49-16,1 10-73 0,1 7-28 15,2 4-14-15,-1 9-4 16,0-1-18 0,-4 0 0-16,-7-5-66 15,-3-8-93-15</inkml:trace>
  <inkml:trace contextRef="#ctx0" brushRef="#br0" timeOffset="-174515.67">5691 12208 1241 0,'2'-4'467'15,"-2"-1"-369"-15,9 3-70 16,1 7-29-16,1 6-73 15,9 7-158-15,-3 3-161 0</inkml:trace>
  <inkml:trace contextRef="#ctx0" brushRef="#br0" timeOffset="-174293.03">5849 12496 622 0,'13'23'392'0,"2"14"-43"0,-6-3-134 16,2-4-49-16,-11-8-73 15,3-2-29-15,-3-14-18 16,0-3 8-16,3-11-3 15,3-7-2-15,8-4-11 16,2-6-18-16,1 1-15 16,1 3-4-16,2 8-12 15,-1 4 5-15,-1 14 2 16,-5 7 4-16,-5 8 15 16,-2 6-7-16,-2 1 0 15,3 3 0-15,6-3-88 16,1-4-96-16</inkml:trace>
  <inkml:trace contextRef="#ctx0" brushRef="#br0" timeOffset="-173816.2">6388 12460 782 0,'-7'-2'377'0,"-18"-2"-136"16,-1 7-72-16,-6 17-86 15,0 8-25-15,16 14-31 16,9 3-8-16,21 4 2 16,9-3-2-16,14-8 12 15,4-5 9-15,0-21 13 16,7-8 6-16,2-18 7 16,-4-11-2-16,-2-15 3 0,-11-6 0 15,-19-11-15 1,-13-11-7-16,-32-19-22 15,-14-5-10-15,-18 2-13 16,-4 15-11-16,4 31-18 16,5 21-6-16,13 29-15 0,11 12 8 15,29 16 16-15,17 6 8 16,37 11 18-16,9 3 2 16,25 0-79-16,4-1-73 15</inkml:trace>
  <inkml:trace contextRef="#ctx0" brushRef="#br0" timeOffset="-173243.9799">6926 12602 1042 0,'-4'0'490'15,"4"1"-204"-15,1 3-169 16,-1-4-47-16,0 0-41 16,0 0-59-16</inkml:trace>
  <inkml:trace contextRef="#ctx0" brushRef="#br0" timeOffset="-172929.37">7326 12290 1169 0,'2'-3'457'16,"6"8"-311"-16,2 8-56 15,2 19-62-15,-5 9-4 0,-1 18-12 16,-4 3-4-16,-4 0-1 16,0-5 0-16,0-8 1 15,1-8 0-15,8-10 1 16,9-7 3-16,8-14 5 16,0-10-29-16,5-8-103 15,-4-5-97-15</inkml:trace>
  <inkml:trace contextRef="#ctx0" brushRef="#br0" timeOffset="-172789.61">7160 12502 1006 0,'12'2'452'0,"11"-1"-199"0,24 5-135 15,10 4-36-15,7 3-37 16,2 1-6-16,-2-3-150 15</inkml:trace>
  <inkml:trace contextRef="#ctx0" brushRef="#br0" timeOffset="-172445.63">7529 12152 1026 0,'3'-8'431'0,"14"-3"-233"16,6-1-42-16,21 8-56 0,6 6-21 0,-3 7-44 16,-1 10-14-16,-25 5-16 31,-13 0 0-31,-23 4 2 0,-15-3 2 0,-13 2 3 15,4-3 0 1,13-5-1-16,8-4 10 0,34-11 41 16,14-3 8-16,19-4 1 15,12-1-9 1,-3 1-43-16,0-1-2 0,1 3-21 16</inkml:trace>
  <inkml:trace contextRef="#ctx0" brushRef="#br0" timeOffset="-167047.9">8515 12477 648 0,'4'4'317'0,"17"3"-95"0,19 0-63 15,34 1-53-15,12-2-31 16,24-5-35-16,-1-1-12 16,2-6-4-16,-6 4 1 15,-28 1-113-15,-8-2-62 16</inkml:trace>
  <inkml:trace contextRef="#ctx0" brushRef="#br0" timeOffset="-166838.91">8668 12595 764 0,'23'5'324'0,"31"0"-169"16,13 1-27-16,24-2-44 16,4-2-18-16,8-2-35 15,-3-1 1-15,-27-7-153 16,-13 1-151-16</inkml:trace>
  <inkml:trace contextRef="#ctx0" brushRef="#br0" timeOffset="-166698.52">9366 12492 686 0,'13'12'325'0,"9"8"-121"15,-4 5-57-15,-3-2-24 0,-14-2-31 16,-8-3-27-16,-10 1-28 16,-7-3-74-16</inkml:trace>
  <inkml:trace contextRef="#ctx0" brushRef="#br0" timeOffset="-166463.01">8680 12448 782 0,'-27'9'351'0,"-28"15"-165"0,4 6-44 16,11 7-60-16,15 1-23 16,25-4-34-16,16-1-4 15,43-9-8-15,22-2-4 16,37-12-75-16</inkml:trace>
  <inkml:trace contextRef="#ctx0" brushRef="#br0" timeOffset="-166092.3898">10119 12164 1013 0,'12'-4'462'0,"9"-1"-218"0,-4 17-137 16,-7 10-41-16,-9 23-34 15,-4 11-1-15,-11 20-10 16,2 3-5-16,5 1-6 15,7-8-1-15,12-20-2 16,8-9 1-16,4-19-1 16,1-11 0-16,3-13 1 15,-3-6-26-15,2-7-95 16,-7-4-54-16</inkml:trace>
  <inkml:trace contextRef="#ctx0" brushRef="#br0" timeOffset="-165937.18">9922 12413 1046 0,'9'3'461'0,"11"4"-198"16,30-2-165-16,18 5-25 16,20-2-31-16,0-1-12 15,-5-2-165-15</inkml:trace>
  <inkml:trace contextRef="#ctx0" brushRef="#br0" timeOffset="-165654.68">10302 12004 926 0,'6'-8'427'16,"6"-9"-206"-16,21 15-62 15,14 4-27-15,14 12-53 16,5 5-24-16,-15 4-27 16,-15-1-6-16,-36-2-2 15,-16 1-1-15,-27 1 1 16,-3-1-3-16,8-4-4 0,9-1-4 16,28-11-4-1,12 2-3-15,33-4-4 0,14 1 14 16,12 2-125-16,0-1-74 15</inkml:trace>
  <inkml:trace contextRef="#ctx0" brushRef="#br0" timeOffset="-165378.9499">10896 12398 762 0,'15'-1'362'0,"29"0"-137"15,10 1-51-15,6 2-64 16,7 3-30-16,-12 3-46 0,-10 1-12 15,-11-2-38-15,-14-1-58 16,-12-5-326-16</inkml:trace>
  <inkml:trace contextRef="#ctx0" brushRef="#br0" timeOffset="-165206.8199">10919 12537 905 0,'8'5'464'15,"10"2"-150"1,24 1-106-16,14-1-19 16,6-2-67-16,3-1-29 0,-10 0-46 15,-7-2-11 1,-13-2-82-16,-8-2-88 0</inkml:trace>
  <inkml:trace contextRef="#ctx0" brushRef="#br0" timeOffset="-164107.96">11948 12556 511 0,'-15'2'250'0,"-7"3"-91"15,22 2-88 1,53-4-34-16,26 2 2 0,58-4 32 16,27-1 23-16,45 0 28 15,26 0 21-15,31 5 23 16,14 1-2-1,-2 1-36-15,-18 1-24 16,-54 1-47-16,-34-5-24 16,-57 1-29-16,-27-2-56 15,-42-2-250-15</inkml:trace>
  <inkml:trace contextRef="#ctx0" brushRef="#br0" timeOffset="-160231.5">12969 12165 423 0,'-15'-3'262'0,"-18"-9"-7"16,-4 2-25-16,-6-6-30 0,4-5-13 16,7-5-22-16,6-6-13 15,18-5-56-15,9-1-28 16,20 4-44-1,8 1-15-15,20 16-9 0,8 14 0 16,4 19 2-16,-3 15-3 16,-26 10-5-16,-18 3 0 15,-35 2-4 1,-18 3 5-16,-19 0 5 16,-3 0 3-16,13-12 3 15,10-11 0-15,23-14-3 16,15-8-3-16,25-5-1 15,12-3-2-15,20 1 3 0,2 3 0 16,2 4 1 0,-5 3-5-16,-10 2-115 0,-4 0-138 15</inkml:trace>
  <inkml:trace contextRef="#ctx0" brushRef="#br0" timeOffset="-159801.65">13292 12330 431 0,'10'-2'261'0,"3"-3"-28"16,4-3-68-16,0 0-10 16,-2-4-8-1,-1-3-9-15,-5-1-22 0,1-2-14 16,-10-5-28-16,-8-1-10 16,-12-4-18-1,-9-1-10-15,-5 6-24 0,0 3-11 16,2 15-14-16,3 5-9 15,5 11-4 1,4 9-1-16,14 10 6 16,8 2 4-16,16-1 12 15,7-2 4-15,8-9 5 16,6-9 4-16,0-11 4 16,-4-7 1-16,-5-15-6 15,-8-7-4-15,-13-11-3 16,-2 1-1-16,-10-7 3 15,-3-4 2-15,-11-10 3 0,-2-4-2 16,0 15 5-16,4 14-5 16,10 33-8-16,5 21 3 0,9 23-7 15,2 15 5-15,11 8 5 16,1-2 1-16,4-2-1 16,0-6 2-1,-8-7-3-15,-4 0-72 16</inkml:trace>
  <inkml:trace contextRef="#ctx0" brushRef="#br0" timeOffset="-159056.41">12589 13110 347 0,'10'-9'241'15,"4"-8"-11"-15,-7-8-21 16,-6-3-8-16,-15-6-36 16,-8-2-31-16,-14 3-48 15,-4 8-22-15,-2 11-40 16,1 12-10-16,10 12-18 16,5 2-6-16,16 8-5 0,7-2 1 15,8 2 1-15,9-2 3 16,7-6 8-16,2 0 2 15,-1-11 4-15,1 1 2 16,-3-4 3-16,-3-1-2 16,-3 2-3-16,-3-3-4 15,-2 9-6-15,3 5-3 16,3 8-2 0,5 11-1-16,0 7 1 0,5 3 10 0,-4 6 8 15,-3 0 5-15,-16-2 28 16,-7-2 4-1,-22-7 7-15,-10-3 5 0,-10-17-13 16,-5-9-10-16,0-16-7 16,5-9-4-16,15-11-10 15,11-6-7-15,21-2-13 16,11 0-9-16,18 4-41 16,15 5-24-16,15 8-72 15,6 7-90-15</inkml:trace>
  <inkml:trace contextRef="#ctx0" brushRef="#br0" timeOffset="-158717.8499">13117 12987 532 0,'-11'-9'286'0,"-17"-7"-70"16,-5 1-26-16,-17 7-54 16,-1 4-26-16,4 6-40 0,3 3-17 15,15 4-30-15,9 3-10 0,15 5-6 16,11 5 1 0,21 2 2-1,9 6 1-15,17-2 0 0,-2-4-1 16,-8-1 1-16,-10-3 1 15,-24-5 4-15,-12-3 4 16,-17-5 5-16,-13-2 1 16,-5-5-4-16,-1-5-10 0,7 1-73 15,9-3-66 1,11 5-228-16</inkml:trace>
  <inkml:trace contextRef="#ctx0" brushRef="#br0" timeOffset="-158522.8298">13163 13001 794 0,'1'-2'354'0,"8"5"-181"16,-9 5-46-16,12 13-82 0,-7 5-10 15,-2 4-15-15,2 4-6 0,-5-1-18 16,4 1-49-16,-1-8-338 15</inkml:trace>
  <inkml:trace contextRef="#ctx0" brushRef="#br0" timeOffset="-158374.06">13170 12782 1104 0,'0'-4'407'16,"1"-1"-335"-16,1 5-41 16,-2 0-241-16</inkml:trace>
  <inkml:trace contextRef="#ctx0" brushRef="#br0" timeOffset="-158126.4199">13304 13030 852 0,'3'15'431'0,"1"19"-144"15,1-1-86-15,-3-6-109 16,3-4-35-16,-2-9-32 16,4-2-2-16,4-12 8 15,0-6 0-15,6-10-1 16,3-7-7-16,3-2-15 16,7 0-6-16,2 8-8 15,2 5-3-15,-3 12-3 0,-7 5 6 16,-8 10 11-16,-5 7 5 15,-8 1 6-15,-2 1-3 16,-3-2-54-16,2-5-75 16</inkml:trace>
  <inkml:trace contextRef="#ctx0" brushRef="#br0" timeOffset="-157663.19">13808 13019 722 0,'-14'-2'311'16,"-11"4"-155"0,-1 5-30-16,4 12-38 0,8 7-11 15,9 5-29-15,11 7-8 16,18-3-3-16,6-2 4 16,16-10 12-1,0-9 5-15,3-14 0 16,-2-10 7-16,-12-14 8 0,-8-9 0 15,-17-8-7 1,-13-7-18-16,-23-8-24 0,-11-5-8 16,-19-8-8-16,-2 2-2 15,5 16-10-15,5 13-5 16,24 28-13-16,7 10-2 16,17 13 8-16,7 7 7 15,23 13 11-15,12 5 4 16,24 3 39-16,10 0-87 15</inkml:trace>
  <inkml:trace contextRef="#ctx0" brushRef="#br0" timeOffset="-157022.51">15063 12527 305 0,'-2'1'188'16,"8"0"-1"-16,22 4-20 0,28-4-47 15,16 0-15-15,27 2-8 16,7-1-6-16,1 3-1 16,0-2-10-1,-15 3-35-15,-14 0-14 16,-20 0-31-16,-17 1-26 0,-25-2-101 15,-10 0-71-15</inkml:trace>
  <inkml:trace contextRef="#ctx0" brushRef="#br0" timeOffset="-156675.62">15139 12624 674 0,'13'0'302'15,"26"0"-134"-15,15 3-34 16,24-1-32-16,9 1-17 16,3 4-30-16,-3-7-8 0,-6 1-16 15,-7-2-6 1,-20-6-61-16,-9 0-46 16,-30-6-152-16,-15-2-53 15,-22-2 31-15,-7-4 43 0,-9-2 194 16,5 0 86-1,12 4 92-15,8 4 5 0,19 11-11 16,10 8-24 0,17 12-51-16,5 6 1 15,6 4-2-15,0 0 18 0,-17 0 23 16,-10-3 9 0,-25 0-18-16,-11-3-27 15,-12-4-24-15,-3-2-60 0,9-6-377 16</inkml:trace>
  <inkml:trace contextRef="#ctx0" brushRef="#br0" timeOffset="-156361.75">16511 12231 915 0,'0'0'399'16,"2"1"-175"-16,-2 20-157 16,4 12-36-16,3 21-4 0,1 5 2 15,2 11-5-15,-5-2-1 16,4-6-3-16,-1-6-1 0,9-11-4 15,6-7 1-15,3-17 6 0,-2-6-4 16,-5-15-117-16,-7-7-213 31</inkml:trace>
  <inkml:trace contextRef="#ctx0" brushRef="#br0" timeOffset="-156206.94">16328 12496 775 0,'10'-5'450'16,"3"-2"-4"-16,23 7-264 16,13 4-31-16,12 4-50 15,3 1-34-15,4-2-62 16,-4-1-82-16</inkml:trace>
  <inkml:trace contextRef="#ctx0" brushRef="#br0" timeOffset="-155911.75">16996 12420 921 0,'5'1'402'0,"10"2"-184"15,5 2-58-15,19 2-61 16,9-2-20-16,12-1-45 16,0 1-11-16,-7-1-9 15,-7 3-21-15,-12-1-78 16,-6-2-69-16</inkml:trace>
  <inkml:trace contextRef="#ctx0" brushRef="#br0" timeOffset="-155748.46">17064 12585 994 0,'11'2'429'0,"19"-1"-224"15,10 1-18-15,15-2-67 0,5 2-32 16,3-1-50-16,-5-1-43 16</inkml:trace>
  <inkml:trace contextRef="#ctx0" brushRef="#br0" timeOffset="-154840.55">17888 12522 434 0,'0'0'215'0,"0"0"-74"0,3 5-48 16,-3-5-33-16,2 4 1 15,14 26 13-15,42 57 2 16,-21-15-11-16,-1 11-7 15,-2 4-17-15,-4-1-8 16,-11-17-9-16,-2-16 1 16,-9-20 0-16,-3-12 0 15,-5-18 21-15,0-4 3 0,0-15 2 16,-1-8 0 0,1-21-17-16,0-15 5 0,0-30 5 15,3-8 4-15,-5-24 6 16,-5-12-8-16,4-10-2 15,-5-1-4-15,4 11-1 16,2 16-3-16,-5 34-13 16,-1 17-8-16,6 35-20 15,0 14-21-15,11 26-62 16,9 14-76-16</inkml:trace>
  <inkml:trace contextRef="#ctx0" brushRef="#br0" timeOffset="-154064.78">18173 11801 392 0,'-9'-1'205'0,"-9"-2"-48"0,9 3-40 15,16 0-57-15,14 0-21 16,23 0-34-16,17 0-3 16,30 0 30-1,18-4 22-15,48-3 54 0,25 1 17 16,57-1-16-16,26 5-18 15,27 5-51-15,8 5-15 16,-29 5-5-16,-26 1 1 16,-44 2-3-16,-32-3-1 15,-26-4-2-15,-10-3-1 16,-24-5 0-16,-10-1 0 16,-32-4-4-16,-15 0-4 0,-32-4-8 0,-10 1-7 15,-11 2-9-15,-5 1 2 16,-3 4 1-1,3 1 4-15,2 2 2 0,-1 3 1 16,6 0 2-16,3 3 1 16,-2-1 4-16,1 0 0 0,-2 0-5 31,2 4-4-31,4 6-3 16,1 11-2-16,3 17-43 15,-6 1-80-15</inkml:trace>
  <inkml:trace contextRef="#ctx0" brushRef="#br0" timeOffset="-153544.75">18404 12705 448 0,'32'-6'174'0,"61"-2"-48"0,28 2-8 16,42 4 64-16,34 1 32 15,45 1-15-15,24 3-30 16,32 0-57-16,2 2-28 16,-8 0-38-16,-22-4-19 15,-40 0-16-15,-21-1-3 16,-56 0-2-16,-19-2-54 0</inkml:trace>
  <inkml:trace contextRef="#ctx0" brushRef="#br0" timeOffset="-152951.37">19405 12156 514 0,'-12'-17'298'15,"-10"-12"-63"-15,17 2-92 16,10 4-35-16,18 6-40 16,8 4-5-16,8 12 1 15,5 3 4-15,8 14-20 0,-1 4-17 16,-6 4-16 0,-11 3-10-16,-33-1 0 15,-16 5 0-15,-33 2 4 0,-7-1 3 16,-3 1-1-1,8-4 2-15,20-7-5 16,13-3-3-16,21-9 8 16,8-3 6-16,22-5 6 15,4-2 4-15,14-2-12 16,5 0-7-16,5 0-20 16,-2 2-55-16</inkml:trace>
  <inkml:trace contextRef="#ctx0" brushRef="#br0" timeOffset="-152486.93">20131 12411 447 0,'3'-5'256'15,"6"-2"-25"-15,-2-1-8 0,0 0-33 16,1 0-29-16,-2-2-49 15,0-1-14-15,-6-3-18 16,-10-2-14-16,-8-2-25 16,-10-2-10-16,-7 1-23 15,-3 0-4-15,-5 5-9 16,7 7-4-16,0 7-5 16,6 5-8-16,14 8-8 15,7 2-3-15,17 9 3 16,12 1 10-16,10 2 18 15,4-5 6-15,3-10 10 16,1-6 3-16,-4-13 10 16,-7-7 3-16,-6-11 1 15,-5-4-2-15,-7-5-11 16,-3-3-4-16,-9 2-7 16,-8-4 0-16,-4 3-2 0,0 7-2 0,3 9-11 31,4 10-16-31,4 20-8 15,4 6 3-15,5 21 11 16,6 4 15-16,7 9 8 0,5 4 0 16,2-1 1-16,-1-2 37 15</inkml:trace>
  <inkml:trace contextRef="#ctx0" brushRef="#br0" timeOffset="-151707.8799">19185 13130 513 0,'4'-8'295'16,"1"-6"-62"-16,-5 1-59 16,-4 0-23-16,-13-7-41 0,-9-3-24 15,-14-6-38 1,-2 6-12-16,5 12-23 0,1 7-5 16,10 9-9-16,4 4-5 15,4 5-12-15,9-3-2 16,14 8 0-16,10-1 6 0,13-2 14 15,8 2 4 1,2-7 5 0,2-6 0-16,-3-3 0 15,-7-2-1-15,-12 4-8 0,-8-2 1 16,-7 8 9-16,-3 3 3 16,1 5 6-1,3 7 0-15,2 3-10 0,-2 5-4 16,-5 1 1-16,-7 0 2 15,-14-6 4-15,-10-2 4 16,-7-10 6-16,2-7 3 16,3-11 4-16,3-11 1 15,14-9-19-15,2 0-28 16,12-4-88-16,13 4-85 0</inkml:trace>
  <inkml:trace contextRef="#ctx0" brushRef="#br0" timeOffset="-151390.22">19659 13002 615 0,'-24'-11'342'0,"-22"-4"-40"15,-2 3-113-15,12 11-97 0,6 4-25 16,11 9-46 0,9 2-17-16,10 6-5 15,11 12 1-15,18-2 11 0,8 3 7 16,11-1 8 0,0-4-1-16,-13 1-3 15,-10-6 0-15,-25-6 24 0,-13-4 8 16,-20-9 2-16,-8-4 1 15,0-7-26-15,5-2-6 16,12-1-80-16,8 3-65 16</inkml:trace>
  <inkml:trace contextRef="#ctx0" brushRef="#br0" timeOffset="-151201.3298">19870 13076 811 0,'2'0'412'0,"2"-2"-140"16,-4 5-97-16,0-3-96 15,0 9-28-15,1 19-19 16,9 32-11-16,-6-28-37 16,0-2-72-16</inkml:trace>
  <inkml:trace contextRef="#ctx0" brushRef="#br0" timeOffset="-151066.51">19853 12854 1081 0,'1'-5'402'0,"2"-6"-325"16,5 10-55-16,7 12-276 15</inkml:trace>
  <inkml:trace contextRef="#ctx0" brushRef="#br0" timeOffset="-150823.13">20042 13152 882 0,'-1'15'467'15,"-1"13"-131"-15,-3-4-148 16,0-2-59-16,3-5-64 16,-2-4-19-16,4-9-10 15,0-5-1-15,7-10-3 16,4-7-5-16,5-7-19 15,6 3-6-15,3 1-8 16,3 4-6-16,3 10-4 0,-5 5 0 16,1 9 6-1,-8 7 4-15,-5 7 8 0,-2 4 1 16,-5 0 1-16,1 0 2 16,2-3-96-16,1-3-420 15</inkml:trace>
  <inkml:trace contextRef="#ctx0" brushRef="#br0" timeOffset="-150426.97">20602 13056 823 0,'-18'1'359'0,"-19"9"-192"0,3 5-42 16,18 9-66 0,5 5-13-16,14 1-8 0,10 3-1 15,18-2 15 1,10-3 1-16,18-11-6 0,7-6-5 16,0-16-7-16,-6-7 2 15,-18-15 9-15,-11-8 1 16,-28-9-9-16,-10-5-9 15,-34-20-17-15,-13-4-12 0,-17 7 0 16,-5 7 2 0,11 38-4-16,12 14 2 15,25 23-6-15,13 14 0 0,27 17 9 16,18 6 5 0,37-1 8-16,20-8 0 0,26-10 24 31,5-11-57-31</inkml:trace>
  <inkml:trace contextRef="#ctx0" brushRef="#br0" timeOffset="-135272.8799">21863 12730 295 0,'-1'-1'151'15,"-3"-1"-52"-15,4 2-23 16,-2 0-15-16,1 0 6 15,1 0 27-15,0 0 2 0,0 0 2 16,0 0-2-16,0 0-2 16,0 0 0-16,0 0-5 15,6 1-5-15,4 4 1 16,28 14-4-16,-33-25 6 16,-1 0 17-16,-7-1 8 15,1 2-4-15,1 0-30 16,-7 3-30-16,4 2-3 15,1 3-131-15</inkml:trace>
  <inkml:trace contextRef="#ctx0" brushRef="#br0" timeOffset="-98889.01">2024 13348 689 0,'-22'-9'358'16,"-20"-9"-105"-16,-7 8-111 15,-4 7-33-15,5 6-58 16,9 10-21-16,15 6-34 16,9 4-6-16,18 7 3 15,15-1 6-15,24-1 19 16,15-2 7-16,12-11 2 15,5 1-1-15,-8-9-5 16,-13-4 0-16,-20 1 3 16,-17-5 5-16,-22 5-3 15,-18-1-3-15,-20 3-4 0,-9 3-5 16,-12 7-5 0,1 8-4-16,11 2-7 15,13 3-7-15,25 2-3 0,16-4 2 16,23 0 5-16,12-2 3 15,19-9 4-15,1-8 3 16,2-8 3-16,5-5 1 16,-10-9 6-16,-1 0 0 15,-12-2 0-15,-11 2-4 16,-12 9-15-16,-5 5-6 16,-11 14-2-16,-2 6 0 15,-10 4 12-15,0 1 3 0,0-4 5 16,2-6 2-16,6-9 6 15,3-6 0-15,3-15-5 16,5-5-1-16,2-12-9 16,4-4-1-16,4 3-2 15,2 1-4-15,3 11-5 16,0 9 3-16,-2 15 12 16,-2 7 9-16,-9 13 14 15,-3 2-1-15,-4 5-9 16,-4 0-2-16,1 0-19 15,3-5-48-15,2-7-170 16,5-4-293-16</inkml:trace>
  <inkml:trace contextRef="#ctx0" brushRef="#br0" timeOffset="-98739.27">2569 13638 920 0,'3'0'415'16,"5"0"-180"-1,-3 14-126-15,0 8-38 0,-4 13-28 16,1 5-11 0,4 3-81-16,0-5-102 0</inkml:trace>
  <inkml:trace contextRef="#ctx0" brushRef="#br0" timeOffset="-98598.68">2563 13394 1230 0,'-7'-3'473'16,"-3"-4"-326"-16,8 12-121 15,6 12-115-15</inkml:trace>
  <inkml:trace contextRef="#ctx0" brushRef="#br0" timeOffset="-98272.61">3021 13628 774 0,'-12'-3'362'15,"-11"1"-159"-15,-4 4-81 16,5 10-92-16,3 6-26 16,12 8-23-16,8 5-2 0,14 5 9 15,4 2 6-15,7-6 20 16,0-5 11-16,-7-13 17 16,-1-4 38-16,-15-11 28 15,-5-5-1-15,-12-5-10 16,-8-4-37-16,-6-8-75 15,4 2-79-15</inkml:trace>
  <inkml:trace contextRef="#ctx0" brushRef="#br0" timeOffset="-97994.45">3107 13676 812 0,'13'3'494'16,"9"0"-30"-16,3 6-286 0,-4 3-53 15,-5 4-77-15,-2 1-17 16,-7 2-17-16,-1-5-2 16,-3-2-1-16,-2-6 2 15,5-8-18 1,2-5-8-16,2-14-5 0,4-2-3 16,2 0 9-16,3 2 3 15,5 9-6-15,1 2-5 16,-1 10-3-16,-3 7 13 15,-8 12 17-15,0 4 10 16,-10 6 12-16,0 1-10 0,0-2-85 16,-4-4 74-16</inkml:trace>
  <inkml:trace contextRef="#ctx0" brushRef="#br0" timeOffset="-97731.03">3647 13611 1058 0,'0'0'478'0,"8"2"-231"0,6 6-56 15,11 12-84-15,-2 4-21 16,-3 8-24-16,-6 3-12 15,-18 1-14-15,-4-4-6 16,-12-10-7-16,-5-6-1 16,-3-15-21-16,-2-4-43 15,10-14-162-15</inkml:trace>
  <inkml:trace contextRef="#ctx0" brushRef="#br0" timeOffset="-97419.7">4080 13798 1200 0,'8'3'584'15,"6"4"-208"1,0 7-120-16,-7 8-104 0,-7 5-34 16,-10 7-42-16,-7-3-19 15,-8-5-70-15,-5-1 334 16</inkml:trace>
  <inkml:trace contextRef="#ctx0" brushRef="#br0" timeOffset="-93271.66">4957 13528 610 0,'-13'-3'272'15,"-13"2"-112"-15,-9 5-10 16,-10 18-35-16,2 4-27 0,6 13-60 15,10 5-23-15,14 0-17 16,13 6 3-16,21-7 26 16,9-6 20-1,17-14 22-15,5-10 3 0,-8-21-2 16,-6-7 2-16,-20-10 10 16,-9-7 2-16,-6 6-16 15,-7-1-16-15,-13 9-26 16,-7 3-9-16,-14 5-41 15,0 2-59 1,5 2-264-16</inkml:trace>
  <inkml:trace contextRef="#ctx0" brushRef="#br0" timeOffset="-92737.61">4933 13629 638 0,'13'-1'344'0,"18"-4"-68"0,10 0-57 16,17 2-88-1,1-5-38-15,2 4-57 0,-5 0-15 16,-21-2-31-16,-5 5-39 16,-18-3-87-16,-9 3-60 15,-11-1-82-15,-8 1 7 16,-6 5 77-16,-3-3 59 0,0 6 139 16,1 2 70-1,8 4 77-15,6 5 26 0,9 5 4 16,3 4-21-16,8 3-52 15,4-2-20-15,2-1-31 16,2-4-19-16,-2-11-15 16,0-4-2-1,-4-12-20-15,-2-7-24 0,-3-8-50 16,-3-3-18-16,-1-4 2 16,-1-3 21-16,5 7 41 15,1 2 21 1,7 14 50-16,-1 4 21 0,0 10 44 0,-3 6 11 15,-6 8-23-15,2 5-15 32,0-4-38-32,1-2-16 15,-4-9-14-15,4-5-2 0,-3-7-8 0,7-6-6 16,0-6-4-16,-3-6-1 16,0-1 3-16,0-1 3 0,7 6-4 15,0 5-4-15,4 10-2 16,-12 7 11-1,-1 10 13-15,-4 4 5 16,-4 8 5-16,6 1-11 0,4-1-81 16,8-3-171-16</inkml:trace>
  <inkml:trace contextRef="#ctx0" brushRef="#br0" timeOffset="-88763.15">6428 13648 801 0,'-8'-8'374'0,"-13"-7"-140"16,-10 1-44-16,-5 8-63 16,-2 6-30-16,3 9-63 15,5 5-24-15,16 13-34 16,11 1-8-16,19 8 3 15,13 1 8-15,16-9 17 16,1-6 6-16,-2-17 11 16,-11-5 7-16,-14-17 14 15,-10-7 4-15,-17-14-1 16,-4-6-5-16,-10-10-14 16,-1-8-5-16,4-5-7 15,4-4-2-15,15 7-8 0,4 6-2 16,10 20-8-16,-1 12-4 15,0 20-71 1,3 10-71-16</inkml:trace>
  <inkml:trace contextRef="#ctx0" brushRef="#br0" timeOffset="-88586.03">6596 13550 664 0,'-5'3'341'0,"-4"5"-95"16,7 6-108-16,2 4-34 0,6 10-10 16,5 3-9-16,3 4-32 15,2 1-2-15,2-8-26 16,0-2-42-16,-3-10-230 16</inkml:trace>
  <inkml:trace contextRef="#ctx0" brushRef="#br0" timeOffset="-88270.05">7145 13667 841 0,'-21'11'405'0,"-15"7"-159"15,-6 2-135 1,-5-3-31-16,9-7-43 15,3-5-11-15,2-10-21 0,9-3-15 16,-1-11-26-16,2-2-6 16,10-3 8-16,6 0 9 0,12 4 11 15,6 4 9 1,9 8 22-16,2 5 14 16,7 14 29-16,-1 4 5 15,2 12-6-15,-1 6-5 16,-7 2-17-16,-3 3-11 15,-4-3-41-15,0-1-77 16</inkml:trace>
  <inkml:trace contextRef="#ctx0" brushRef="#br0" timeOffset="-87909.83">7418 13636 814 0,'-8'-4'354'0,"-19"-1"-186"15,2 3-45-15,1 10-60 16,-3 4-30-16,11 8-37 16,8 5-7-16,14 5-1 15,13 3 4-15,7-6 21 16,3-5 9-16,-3-10 11 15,-2-10 5-15,2-11-1 16,-6-6 3-16,-8-11 1 16,-11-5-3-16,-12-7-10 15,-7-4-6-15,-8-16-8 0,0-5-4 16,8-17-5-16,2-3-3 16,18 11-10-16,7 13-6 15,17 26-11-15,12 17 2 16,8 20-86-16,10 13-115 0</inkml:trace>
  <inkml:trace contextRef="#ctx0" brushRef="#br0" timeOffset="-87561.84">7663 13710 554 0,'4'3'289'0,"5"7"-47"0,8 0-61 16,13-2-37-16,0-2-16 15,0-6-41-15,-1-3-19 16,-9-8-28-16,-1-4-5 16,-7-3-6-16,-5-4-3 15,-9-1-11-15,-15 0-5 16,-6 3-10-16,-9 3-3 15,-8 10-11-15,2 7-2 0,1 14-9 16,9 9 0 0,11 10-2-16,6 7 0 0,19 10 8 15,6 5 3-15,11 9 15 16,-1-4 1 0,-5-8 10-16,-4-9-13 0,-2-15-354 15</inkml:trace>
  <inkml:trace contextRef="#ctx0" brushRef="#br0" timeOffset="-87260.58">8179 13641 734 0,'-8'-9'336'16,"-13"-8"-144"0,-4 5-41-16,-7 6-67 0,0 5-23 15,3 7-43 1,5 5-11-16,14 6-4 16,5 4 3-16,18 6 20 15,8-3 8-15,11-1 8 16,4-2 1-16,-4-9-7 0,-2-4-5 15,-9-6-36 1,-4-4-53-16,-6-9-333 0</inkml:trace>
  <inkml:trace contextRef="#ctx0" brushRef="#br0" timeOffset="-87094.78">8270 13537 890 0,'3'5'386'16,"8"13"-196"-16,-6 7-57 0,6 12-51 15,-2 8-14-15,0 13-19 16,-2 4-12-16,-7 11-12 0,0-2 0 16,-6-4-79-1,3-8-18-15,3-13-61 16,0-10-171-16</inkml:trace>
  <inkml:trace contextRef="#ctx0" brushRef="#br0" timeOffset="-86697.8">8262 13780 1089 0,'12'-3'408'0,"17"-4"-310"16,6 1-48-16,10 4-29 0,-5-2-3 15,2 2-15-15,-9-5-24 16,-9-1-25-16,-4-3-3 15,-10-3 7-15,-2 1 31 16,-1 3 60-16,0 5 14 16,4 7 20-16,-1 4 7 15,1 8-10-15,2 1-8 16,-8 2-13-16,-1-1-13 16,-4-3-22-16,4-6 3 15,0-8 2-15,3-6-2 0,4-10-9 16,0-4-7-16,3-1-11 15,2 2-3-15,2 6-5 16,-5 8-6-16,5 10-5 16,-9 7 0-16,1 12 5 15,0 3 5-15,-8 6 7 16,0 4 18-16,-5-1-150 16,-3-5-188-16</inkml:trace>
  <inkml:trace contextRef="#ctx0" brushRef="#br0" timeOffset="-86561.08">8723 13233 1233 0,'0'7'449'16,"-1"17"-363"-16,1 10-58 15,3 23 188-15</inkml:trace>
  <inkml:trace contextRef="#ctx0" brushRef="#br0" timeOffset="-85934.88">9702 13516 809 0,'-3'3'326'16,"-4"7"-208"-16,1 12-38 15,-6 11-46-15,-1 9 1 0,1 6-2 16,0-4-5-16,1 3 0 16,1-5-2-16,6-17-4 0,3-5 4 15,5-25 5 1,8-11-1 0,0-21-2-16,6-6-6 0,-4-10-8 15,1-2-2 1,1-5-2-16,-5-2-2 0,2 5-7 15,2 10-2-15,-4 23-2 16,4 13-3-16,-1 26 1 16,1 17 0-16,8 21-6 15,4 5 5-15,10 6 2 16,2-4 5-16,0-8 10 16,-4-4-12-16,-10-12-95 15,-5-8-95-15</inkml:trace>
  <inkml:trace contextRef="#ctx0" brushRef="#br0" timeOffset="-85786.23">9657 13651 629 0,'4'0'334'16,"13"0"-63"-16,9 0-109 15,18 2-98-15,11-2-16 16,14 3-12-16,1 2-63 15</inkml:trace>
  <inkml:trace contextRef="#ctx0" brushRef="#br0" timeOffset="-85208.07">10171 13436 571 0,'1'12'312'16,"1"9"-3"-16,8 20-206 0,-1 7 15 15,2 8 3-15,3 2-7 16,-5-6-38-16,3 1-19 16,1-11-25-16,-4-9-3 15,0-19-12 1,-1-8-23-16,-6-18-78 15,0-7-48-15,-2-11-65 0,-10-7-4 16,-9-5 63 0,-5-8 42-16,-16-6 104 0,7-2 47 15,5 2 45 1,10 3 20-16,18 15 0 0,6 5-7 16,20 13-20-16,10 7-12 15,9 8-34-15,3 9-16 16,2 8-22-16,-3 6-5 15,-11 4-3-15,-9-1 2 16,-25 3 3-16,-14-1 1 16,-13-3 6-16,-2-4 1 0,6-6 1 15,6-8-2-15,12-3-10 16,6-4-3-16,21 5-7 16,9 4-5-16,21 7 0 15,11 10-1-15,-3 9 17 16,-3 1 7-16,-26 4 8 15,-14-2 5-15,-33-3 3 16,-18-1-1-16,-27-1 5 0,9-18 2 16,25-5-9-1,1 0-1 1,-71 6-8-16,11-8 0 0,26-6-76 0,43-3-55 0</inkml:trace>
  <inkml:trace contextRef="#ctx0" brushRef="#br0" timeOffset="-83190.8">11210 13756 805 0,'9'22'389'0,"2"16"-160"0,-11 13-71 16,-11-2-33-16,-12-5-56 16,-1-5-78-16</inkml:trace>
  <inkml:trace contextRef="#ctx0" brushRef="#br0" timeOffset="-82948.38">11667 13690 894 0,'-1'0'398'0,"-2"0"-174"16,0 19-133-16,2 6-36 0,4 19-15 15,0 2-4 1,4 2-10-16,3 0-8 16,0-22-184-16</inkml:trace>
  <inkml:trace contextRef="#ctx0" brushRef="#br0" timeOffset="-82667.4599">11950 13703 696 0,'-8'-3'333'0,"-14"-2"-126"0,-1 3-63 16,-4 9-74-16,4 5-25 15,6 14-29-15,9 7-11 0,18 7-1 16,9 0 4 0,15-7 26-16,1-8 11 0,2-13 12 31,-3-8 3-31,-9-8-10 0,-7-6-4 16,-18-10-12-16,-7-1-6 15,-14-2-25-15,-2-2-38 0,-1 2-161 31</inkml:trace>
  <inkml:trace contextRef="#ctx0" brushRef="#br0" timeOffset="-82503.34">12031 13687 849 0,'15'8'388'0,"21"14"-167"16,6 7-55-1,2 12-51-15,0 4-22 16,-4 7-34-16,1-2-14 0,-4-5-23 15,0-5-4 1,-8-14-38-16,-4-5-29 0,-3-12-130 16</inkml:trace>
  <inkml:trace contextRef="#ctx0" brushRef="#br0" timeOffset="-82336.08">12447 13756 799 0,'-20'-2'446'15,"-13"-6"-87"-15,-2 13-191 16,4 5-52-16,1 13-77 16,1 7-23-16,3 12-16 15,-3 11 1-15,-5 3-6 16,-1-2-49-16,-2-2-234 16</inkml:trace>
  <inkml:trace contextRef="#ctx0" brushRef="#br0" timeOffset="-82013.86">12613 13709 598 0,'3'-1'362'16,"-2"-3"-29"-16,2 9-161 16,-5-5-41-16,2 1-45 15,3 28-13-15,7 33-17 16,3-26-7-16,5-3-3 16,2-6 2-16,11-10 1 15,-2-7 0-15,-3-10 3 16,1-7-4-16,-13-12-23 15,-5-4-41-15,-8-6-174 16,0 1-223-16</inkml:trace>
  <inkml:trace contextRef="#ctx0" brushRef="#br0" timeOffset="-81903.56">12728 13590 1082 0,'-5'-2'499'0,"1"-4"-237"0,4 5-79 0,3 1-128 16,-3 0-44-16,0 0-188 15</inkml:trace>
  <inkml:trace contextRef="#ctx0" brushRef="#br0" timeOffset="-81347.19">13172 13685 624 0,'-2'-3'367'15,"-5"-1"-19"-15,-5 4-205 16,7 2-35-16,0 5-53 0,4 2-17 16,5 4-12-16,1-1 4 15,4 1 8 1,7 1 3-16,-1-5-8 15,1-1-5-15,6-3-4 0,-6-3-3 16,0-2-6 0,1-1-1-16,-13 0-10 15,-4-3-7-15,-9 0-6 16,-7 1-2-16,-9 3 1 16,-4 2 2-16,2 5-1 15,-1 2-2-15,12 6-1 0,6 2 0 16,4 3 5-16,6 2 4 15,11-2 5-15,0 0 5 16,12-3 4-16,-1-3 1 16,7-11 3-16,0-3 0 0,0-9-1 15,2-3-12-15,0-7-10 16,-1-3-2 0,-6-1-2-16,-4-2 11 15,-10 2 17-15,-4 3 15 0,-5 6 33 16,-1 5 11-16,-1 8-6 15,2 7-8-15,1 11-30 16,4 4-11-16,7 13 0 16,2 0-6-16,3 4-4 15,2-2-3-15,-3-12-98 16</inkml:trace>
  <inkml:trace contextRef="#ctx0" brushRef="#br0" timeOffset="-80480.36">14605 13856 753 0,'3'-9'360'0,"3"-12"-141"15,3-2-38-15,10-4-51 16,5 1-22-16,11 4-38 16,0 4-18-16,1 8-34 15,-5 1-14-15,-12 12-17 16,-4 6-5-16,-14 12-3 16,-5 5 3-16,-6 17 7 15,-2 5 3-15,7 4 7 16,5 1 1-16,16-10 12 15,6-10 4-15,12-12 7 16,5-8 3-16,1-13 4 16,-15-8 2-1,-12 3-2-15,-1 2-2 0,29-31-7 16,-4-6-3-16,-9-11-8 0,-14 10-1 16,-6-1-3-16,-5 2-1 15,-2 12-5 1,-1 6-5-16,-3 18-13 15,1 7-1-15,1 19 6 16,-5 7 2-16,6 16 10 0,5 4 1 16,3 0 1-1,8-2 19-15,-2-11-110 16,3-7-180-16</inkml:trace>
  <inkml:trace contextRef="#ctx0" brushRef="#br0" timeOffset="-80211.5399">15325 14053 568 0,'0'2'305'0,"-1"8"-32"16,1 3-118-16,4 12-46 0,0-2 7 15,4 2-8-15,0 2-19 16,-1-2-34 0,0 1-12-16,-4-12-22 15,-3-4-35-15,0-9-97 0,-5-6-100 0</inkml:trace>
  <inkml:trace contextRef="#ctx0" brushRef="#br0" timeOffset="-79945.53">15218 14048 516 0,'9'-8'302'0,"11"-5"-38"16,12 5-107-16,9 3-32 16,11 10-56-16,-1 5-28 15,0 8-9-15,-13-2 4 16,-18-2 0-16,-6-4 0 16,-14-3-12-16,-2-3-4 15,1 1-5-15,-1-3-3 0,2-2-7 16,0-1-3-1,0 0-4-15,12-1-3 16,30 2-6-16,-29 10-1 0,-5 7 27 16,-10 2 14-16,-13 2 18 15,-10-3 6-15,-7-4-19 16,2 0 2-16,5-10-85 16,9-3-72-16</inkml:trace>
  <inkml:trace contextRef="#ctx0" brushRef="#br0" timeOffset="-79640.38">15740 13720 824 0,'0'0'369'16,"5"1"-167"-16,11 1-67 16,21 3-61-16,13 1-16 0,15 1-25 15,0 1-13 1,-10-1-8-16,-6 0 7 0,-18 0-71 15,-6-1-61 1</inkml:trace>
  <inkml:trace contextRef="#ctx0" brushRef="#br0" timeOffset="-79451.02">15770 13877 477 0,'3'5'333'16,"1"4"29"-16,21 1-138 16,8 1-27-16,21-1-48 15,5-1-25-15,1-4-47 16,0 1-15-16,-9-6-41 0,-4-2-70 16</inkml:trace>
  <inkml:trace contextRef="#ctx0" brushRef="#br0" timeOffset="-78758.31">16500 13635 560 0,'20'-10'326'0,"9"-7"-78"16,-7 7-99-16,-3 11-44 16,-13 12-67-16,0 8-20 0,-11 11 2 15,-5 0 4-15,-4 11-9 16,-1 0-3-16,9 3-7 16,6 1-2-16,12-8 37 15,12-3 18-15,15-14 22 16,8-10 7-16,5-12-24 15,-3-8-12-15,-9-15-12 16,-7-7-2-16,-7-12-33 16,-3-2-7-16,-9-3-10 15,-7 0-2-15,-7 11 15 16,-7 2-1-16,-6 16-13 16,3 10-5-16,-1 13-7 15,4 12 2-15,7 16 9 16,0 7 5-16,6 12 8 15,1 4 2-15,3 0 4 16,3-4 2-16,-1-13-19 16,3-7-61-16</inkml:trace>
  <inkml:trace contextRef="#ctx0" brushRef="#br0" timeOffset="-78418.36">17054 14011 878 0,'-6'9'341'0,"-6"7"-236"16,1 4-14-16,5-1-25 15,0 0-13-15,4-3-19 16,2-6-4-16,5-6 10 16,1-4 3-16,8-9 1 15,0-5-3-15,-1-12-17 16,1-2-4-16,-3-7-5 15,0 0-4-15,-2 9-6 16,1 6-5-16,-4 14-1 16,1 6-3-16,3 17-2 15,-1 5 0-15,12 10 0 16,2 4 1-16,4 0 5 0,-1-2 0 16,-7-5-3-16,-1-4-40 15,-7-8-145 1,-2-5-266-16</inkml:trace>
  <inkml:trace contextRef="#ctx0" brushRef="#br0" timeOffset="-78266.81">17062 14119 821 0,'3'-2'357'15,"7"0"-172"-15,12-2-84 16,19 4-57-16,6 0-13 0,7 2-16 15,-3 2-13 1</inkml:trace>
  <inkml:trace contextRef="#ctx0" brushRef="#br0" timeOffset="-77992.34">17688 13726 795 0,'-2'4'334'0,"-1"8"-151"16,3 9-84-16,8 16-19 15,5 7 0-15,4 8-23 31,-1-3-9-31,-2-5-12 0,-4-7-19 0,2-18-93 16,-5-2-100-16</inkml:trace>
  <inkml:trace contextRef="#ctx0" brushRef="#br0" timeOffset="-77835.03">17505 13871 915 0,'17'4'432'0,"15"-1"-179"16,30 3-76 0,12 1-15-16,12 1-55 0,-4 4-28 15,-18-6-56-15,-9 0-71 16</inkml:trace>
  <inkml:trace contextRef="#ctx0" brushRef="#br0" timeOffset="-76902.69">18681 14013 556 0,'8'-11'289'0,"11"-10"-82"0,-5-2-67 0,-2-5-9 16,-6-2-6-16,-6 1-3 15,-9 0-26-15,-11 2-15 16,-18 7-39 0,-7 4-14-16,-3 13-20 15,0 6-8-15,12 17-15 16,6 5-7-16,8 12-1 16,8 3 3-16,15 3 12 15,10-4 6-15,14-8 8 16,0-10 5-16,8-11 7 15,-1-6 5-15,1-12 1 16,4-6 0-16,-4-6-5 16,-6-6-3-16,-8-2-5 15,-6 5-3-15,-8 4-8 16,-3 9-6-16,-5 10-11 16,-2 6-1-16,1 12 5 15,3 3 6-15,6 9 8 16,7 4 2-16,13-1 2 0,6-1 8 15,3-5-144-15</inkml:trace>
  <inkml:trace contextRef="#ctx0" brushRef="#br0" timeOffset="-76670.51">18939 14014 838 0,'0'3'368'0,"2"5"-155"15,1 7-73-15,11 7-39 16,3 2 0-16,4 2-28 16,3 0-13-16,-5-4-22 15,0-5-3-15,3-6-83 16,-1-3-57-16</inkml:trace>
  <inkml:trace contextRef="#ctx0" brushRef="#br0" timeOffset="-76542.9599">19130 14101 717 0,'-24'5'391'0,"-14"5"-78"16,-4 5-197-16,2-1-45 15,6 5-51-15,1 2-8 0,9 2-67 16,5 0-92-16</inkml:trace>
  <inkml:trace contextRef="#ctx0" brushRef="#br0" timeOffset="-76134.27">19547 13658 797 0,'4'-2'386'0,"0"-1"-185"16,1 8-45-16,-5 13-77 15,-4 9-36-15,2 17-7 16,-1 7-8-16,-2 15-14 16,3 4-4-16,5 0-2 15,2-6 1-15,12-17 3 16,11-9 6-16,2-19 10 15,6-6 7 1,-2-13-6-16,-5-8-49 0,-11-11-187 16</inkml:trace>
  <inkml:trace contextRef="#ctx0" brushRef="#br0" timeOffset="-75929.9099">19402 13876 942 0,'3'3'413'0,"4"3"-184"16,13 5-94-16,9 0 1 15,23-1-17-15,12 1-21 16,9-5-41-16,2-1-17 16,-14-4-17-16,-12-2 5 15,-20-2-73-15,-11 1-49 0</inkml:trace>
  <inkml:trace contextRef="#ctx0" brushRef="#br0" timeOffset="-56936.99">20588 13977 615 0,'26'3'319'16,"29"-1"-88"-16,31-2-80 15,10-7-18-15,21-1-40 16,0 3-21-16,-14 0-37 16,-10 5-39-16,-32 4-119 15,-22 0-86-15</inkml:trace>
  <inkml:trace contextRef="#ctx0" brushRef="#br0" timeOffset="-56729.18">20624 14102 636 0,'6'1'261'0,"16"-1"-127"16,18-5-15-16,35 0-1 15,11-3 12-15,25 5-32 16,-3 3-19-16,-12 5-39 16,-9 2-26-16,-34-1-92 15,-19-5-107-15</inkml:trace>
  <inkml:trace contextRef="#ctx0" brushRef="#br0" timeOffset="-56526.95">21225 13861 894 0,'7'5'374'15,"8"5"-182"-15,18 16-123 0,5 8-8 16,6 9-10-16,-7-2-10 16,-20-6-17-16,-7-4-4 15,-15-8 1-15,-10-6-28 16,-10-8-113-16,-8-4-135 15</inkml:trace>
  <inkml:trace contextRef="#ctx0" brushRef="#br0" timeOffset="-56349.58">20797 13914 518 0,'-22'0'285'16,"-24"6"-35"-1,-6 4-81-15,9 12-71 0,10 6-15 16,19 3-16-16,18 6 0 16,31 0 3-16,21-1-5 15,34 0-18-15</inkml:trace>
  <inkml:trace contextRef="#ctx0" brushRef="#br0" timeOffset="-55391.38">1671 14956 775 0,'16'1'301'0,"31"3"-185"15,17-1-15 1,27 6 11-16,4 2-15 0,11-3-39 16,-6 2-11-16,-13 0-18 15,-3-5-6 1,-27-4-48-16,-9 2-49 15,-26-8-176-15,-13 1-170 16</inkml:trace>
  <inkml:trace contextRef="#ctx0" brushRef="#br0" timeOffset="-55170.5">1771 15088 452 0,'-8'3'237'0,"-5"4"-53"16,13 0-28-16,25-6-45 16,17 1-22-16,32 1-24 0,13 0-4 0,13 2-12 15,2-1-4 1,-4 2-19-16,-4 0-4 16,-24-2-2-1,-12-2-21-15,-26-2-103 0,-12-2-130 16</inkml:trace>
  <inkml:trace contextRef="#ctx0" brushRef="#br0" timeOffset="-55013.84">2519 14948 595 0,'8'2'291'16,"13"6"-86"-16,5 9-55 0,-13 2-4 0,1 5-16 31,-15 3-24-31,-7-2-26 0,-10 2-36 15,-2 0-60 1,-1 1-286-16</inkml:trace>
  <inkml:trace contextRef="#ctx0" brushRef="#br0" timeOffset="-54778.1">1783 14885 540 0,'-19'26'262'16,"-13"13"-120"-16,13 10-10 16,13 6 10-16,19-6 9 15,15-3 6-15,22-9-18 0,7-10-30 16,6-11-46-16,-7-8-16 15,-16-8-97-15</inkml:trace>
  <inkml:trace contextRef="#ctx0" brushRef="#br0" timeOffset="-53962.93">3245 15123 418 0,'5'-7'244'16,"11"-11"-5"-16,11-3-79 16,13-3-35-16,5-1-14 15,0 10-40 1,-8 7-20-16,-14 10-38 0,-7 8-9 16,-8 12 4-16,-8 0 3 15,-5 9 5 1,-3 0 3-16,2 0-9 0,5-1-4 15,8-4 0-15,5-3 2 16,10-10 14-16,5-4 6 16,1-12 8-16,2-6-1 15,-1-9-6-15,2-4-4 16,-5-8-5-16,-3 0-2 0,-11-5-3 16,-3 5-2-1,-8 7-6-15,-1 4-6 0,-5 15-14 16,-3 5-6-16,-1 18-2 15,0 5 2-15,4 8 9 16,5 3 4-16,6 2 2 16,3 3 4-16,5-5 3 15,0-2 3-15,-1-7-29 16,1-7-84-16</inkml:trace>
  <inkml:trace contextRef="#ctx0" brushRef="#br0" timeOffset="-53740.23">3904 15206 851 0,'0'1'368'16,"0"8"-169"-16,1 7-69 15,-1 14-42-15,0 3-15 16,1 11-37-16,-1 2-10 15,4-3-14-15,1-5-1 16,0-15-11-16,2-12-31 16,-1-11-118-16,-3-1-132 0</inkml:trace>
  <inkml:trace contextRef="#ctx0" brushRef="#br0" timeOffset="-53417.86">3862 15216 825 0,'12'-10'425'16,"5"-5"-140"-16,18 2-131 15,2 2-41-15,2 7-70 16,2 2-20-16,-9 6-17 16,-6 3-2-16,-11 5-3 15,-9 1 1-15,-14 7 4 0,-6 2 2 16,-8-2 5-1,-2 0-1-15,9-5-3 0,-1-4-2 16,8-2-10-16,5-1-4 16,7-4-3-1,7 3-1-15,8 2 6 0,4 4 4 16,-7 6 3 0,-6 1 4-16,-19 3 7 0,-10 0 1 15,-9-8-19-15,0-3-41 16,4-12-187-16</inkml:trace>
  <inkml:trace contextRef="#ctx0" brushRef="#br0" timeOffset="-53116.01">4414 15076 956 0,'-2'-2'429'0,"12"2"-199"15,7-3-64 1,19 2-77-16,12 1-18 0,11-4-28 31,3 3-20-31,-1 2-14 0,-7 0 1 0,-16 3-87 16,-5 0-79-16</inkml:trace>
  <inkml:trace contextRef="#ctx0" brushRef="#br0" timeOffset="-52885.03">4469 15191 731 0,'8'4'341'0,"13"3"-112"0,6-2-4 16,22-1-11-16,3-4-15 0,15 0-56 15,-1 0-29-15,-13-4-53 16,-4 2-21-16,-20-4-100 15,-9 2-66-15</inkml:trace>
  <inkml:trace contextRef="#ctx0" brushRef="#br0" timeOffset="-52255.6899">5690 14896 656 0,'-26'-11'346'15,"-14"-10"-93"-15,-8 15-151 0,-3 8-50 16,6 20-47-16,2 10-9 15,9 11-13-15,8 7-2 16,24 5 2-16,10 3 6 16,29-7 40-16,11-8 28 15,22-17 29-15,7-10 6 0,6-21-17 16,-1-11-15 0,-28-21 18-16,-13-2 5 15,-30-9 2-15,-18-5-6 0,-24 1-49 16,-14 1-16-1,-18 14-24-15,1 12-7 0,2 17-56 16,8 9-66-16</inkml:trace>
  <inkml:trace contextRef="#ctx0" brushRef="#br0" timeOffset="-52024.17">5788 14945 713 0,'-16'0'415'0,"-13"0"-27"0,-10 7-243 15,-5 9-36-15,-1 9-63 16,-4 5-24 0,10 12-21-16,2-4-3 15,12 3-1-15,5-1-1 16,12-8-80-16,7-5-114 15</inkml:trace>
  <inkml:trace contextRef="#ctx0" brushRef="#br0" timeOffset="-51279.38">6493 14895 731 0,'3'-6'396'0,"-2"-6"-89"0,-1 13-187 16,2 9-42-16,-2 18-59 15,4 14-15 1,1 9 8 0,1 6 2-16,2-3 0 0,-1-7 2 15,1-5 0-15,-1-8-1 16,0-15-66-16,-4-4-102 0</inkml:trace>
  <inkml:trace contextRef="#ctx0" brushRef="#br0" timeOffset="-51127.82">6346 15109 824 0,'9'0'409'15,"12"4"-143"-15,18-3-74 16,15 0 4-16,22-1-69 0,5 0-35 15,-4 0-54 1,-7-2 5-16,-19 0-122 0</inkml:trace>
  <inkml:trace contextRef="#ctx0" brushRef="#br0" timeOffset="-50115.95">7472 15172 507 0,'1'-13'332'16,"10"-4"5"-16,-8-4-174 15,-3-2-32-15,-5 1-44 0,-8-3-20 0,-7 4-34 16,-8 3-19 0,2 15-27-1,-4 4-7-15,4 12-3 16,3 3 4-16,8-1 5 16,12 1 2-16,12-2 3 15,7-3 2-15,10-6 7 0,-4-4 5 16,0-4 4-1,-2-5 1-15,-4 1 0 16,-4 0-3-16,-2 7-2 16,-4 7-3-16,-2 10-4 0,2 9-1 15,1 15 5-15,1 6 2 16,4 16 13-16,-5 1 11 16,-12-6 25-16,-7-2 15 15,-14-18 12-15,0-6-3 16,-10-16-21-16,0-7-12 15,-9-13-18-15,-1-6-16 16,12-12-83-16,4-8-48 0,20-10-155 16,10-5-148-16</inkml:trace>
  <inkml:trace contextRef="#ctx0" brushRef="#br0" timeOffset="-49762.7599">7930 15014 775 0,'-13'-7'362'0,"-15"-10"-146"0,0 4-70 16,-8 1-76-16,0 4-22 15,6 12-33-15,2 2-8 16,13 9-5-16,13 3 3 16,11 3 6-16,14 3 2 15,13 2 11-15,5 3 3 16,1-2 0-16,-3-3 2 16,-10-1-9-16,-10-2 0 15,-23-3 6-15,-12-2 1 16,-17-5 3-16,-8-3-2 0,-6-6-45 15,2-2-50-15,5-7-181 16,5 0-212-16</inkml:trace>
  <inkml:trace contextRef="#ctx0" brushRef="#br0" timeOffset="-49573.75">8022 15036 947 0,'2'0'396'0,"2"0"-237"0,-2 4-44 16,-2-4-60-16,0 0-14 15,5 28-19 1,9 33-7-16,-10-22-56 0,-4 0-115 16</inkml:trace>
  <inkml:trace contextRef="#ctx0" brushRef="#br0" timeOffset="-49397.15">7947 14795 989 0,'1'-8'408'0,"-1"-5"-254"15,0 6-71-15,1 8-64 16,5 4-19-16,7 5-46 15,3 5-94-15</inkml:trace>
  <inkml:trace contextRef="#ctx0" brushRef="#br0" timeOffset="-49141.82">8137 15071 591 0,'12'17'346'0,"9"13"-55"15,-2-3-129-15,0-4-52 0,-6-3-52 31,-6-6-18-31,-3-9 1 0,-2-5 2 16,-2-12-3-16,1-3-3 0,5-13-21 31,1-2-9-31,10 5-10 0,5 2 0 16,5 14 7 0,-1 4 10-16,-3 10 9 0,-2 6 4 15,-11 8 7-15,4 6 0 16,-8 4-3-16,-3-2-5 15,2 2-64-15,-3-2-76 16</inkml:trace>
  <inkml:trace contextRef="#ctx0" brushRef="#br0" timeOffset="-48753.99">8654 15074 576 0,'-12'0'315'0,"-11"7"-9"16,2 4-173-16,9 11-44 16,7 5-7-16,14 1-17 15,11 4-1-15,13-4-8 16,8-5-4-16,3-10-6 15,-1-11-4-15,-5-15-5 16,-3-8-1-16,-10-21 0 0,-3 0-1 16,-18-16-10-1,-11-9-8-15,-23-17-17 0,-15-7-4 16,-14 7-9-16,-5 10 1 16,1 38-2-16,8 16-3 15,13 21-7-15,14 7-5 16,25 17 5-16,14 5 6 15,31 12 15-15,19 5 5 16,20 2 5-16,2-5 43 16</inkml:trace>
  <inkml:trace contextRef="#ctx0" brushRef="#br0" timeOffset="-48066.1899">9197 15144 743 0,'-1'0'324'0,"2"6"-160"15,7 15-79-15,11 26-61 16,7 16-1-16,3 27 37 0,4 6 3 16,-2-8 0-1,0-4 2-15,0-22-35 16,-3-8-6-16,-5-17 1 16,-3-13 4-16,-10-21 13 15,1-10 3-15,-5-26-1 16,0-10 0-16,-1-20-14 15,-5-20 1-15,-2-36 20 16,-3-14 3-16,-10-33 4 16,-1-9 6-16,2 18-4 0,0 7 2 15,9 46-15-15,1 29-12 16,0 39-48-16,4 26-15 16,8 27 4-16,7 11-81 0</inkml:trace>
  <inkml:trace contextRef="#ctx0" brushRef="#br0" timeOffset="-47436.53">9601 14549 375 0,'-13'-8'218'16,"-15"-9"-24"-16,3-2-27 0,12-1-50 15,5 2-21-15,14 5-47 16,9 1-17-16,25 6-21 16,19 4 2-16,41 3 20 15,27 1 14-15,49 3 12 0,31 1-4 16,46 8-16 0,22-3-10-16,20 4-14 15,-2-5 0-15,-32-5 2 16,-24-5-1-16,-58-8-3 15,-26 0-1-15,-47 2-14 16,-22 4-39-16,-39 2-112 0,-15 2-67 16,-29-3-112-16,-7-1 23 15,-13-3 117 1,-8-4 87-16,2 2 123 0,0 2 17 16,8 3-18-1,6 1-81-15</inkml:trace>
  <inkml:trace contextRef="#ctx0" brushRef="#br0" timeOffset="-47266.49">12403 14466 435 0,'-4'-2'260'0,"-1"-2"-31"16,0 0-82-16,0 7-32 16,7 5-61-16,0 8-25 15,8 17-18-15,3 6 2 16,2 17 7-16,3 8-2 0,-3 6 27 15,-1-1-167-15</inkml:trace>
  <inkml:trace contextRef="#ctx0" brushRef="#br0" timeOffset="-46646.21">10338 14827 561 0,'-7'-13'344'0,"-2"-13"26"16,8 3-214-16,23 2-83 16,9 4-16-16,23 8-29 0,16 5-5 15,10 14-5-15,1 10-3 16,-23 11-3-16,-16 3 3 15,-36 7 9 1,-17 2 3-16,-30-2 3 16,-16 2-2-16,-11-10-8 15,-2-3-4-15,16-9-3 16,10-6-3-16,24-10 0 16,8-4-5-16,21-3-6 15,11-7-3-15,24 3-13 16,16-4 0-16,17 6 4 0,6 3 2 15,2 3-103-15,-2 4-331 16</inkml:trace>
  <inkml:trace contextRef="#ctx0" brushRef="#br0" timeOffset="-46244.74">11235 15063 639 0,'2'-2'299'0,"3"-3"-124"16,-2-6-22-16,4 4-30 15,-3-5-7-15,0 3-14 16,-4 0-8-16,-3-5-26 16,-4-1-16-16,-11-9-22 15,-4-1-10-15,-15-2-17 16,-7 6-6-16,-6 18-11 16,1 3-4-16,11 20-5 15,6 5-1-15,20 6 0 16,11 5 1-16,22-4 9 15,10-4 7-15,15-9 10 16,6-5 4-16,-5-14 7 16,-6-7 2-16,-9-15-18 15,-9-7-16-15,-11-15-15 16,1-4-4-16,-10-6 19 16,-1 0 15-16,-4 8 40 15,-8 7 7-15,1 18-7 0,-4 9-7 16,4 22-31-16,8 13-7 15,1 22 6-15,7 12 4 16,8 14 3-16,4 0-1 16,7-8 4-16,-1-10-65 15</inkml:trace>
  <inkml:trace contextRef="#ctx0" brushRef="#br0" timeOffset="-45684.87">9704 15243 557 0,'15'0'224'15,"27"0"-122"-15,20 0-62 16,48-1 37-16,25 0 35 15,58 1 54-15,21 0 23 16,48 2-9-16,16 5-22 16,5 0-52-16,-2 3-27 15,-39-3-41-15,-34-2-12 16,-39-5-8 0,-25-1-3-16,-36-3-69 15,-10 1-61-15</inkml:trace>
  <inkml:trace contextRef="#ctx0" brushRef="#br0" timeOffset="-44681.37">10294 15794 462 0,'12'-5'225'0,"6"-9"-68"0,3-4-8 16,-9 0-23-16,-8-3-4 16,-7-3-13-16,-8-1-7 0,-7-1-19 15,-7 2-18-15,-8 8-40 16,-1 6-15-1,-8 11-18 1,6 8-9-16,6 8-4 0,7 4 0 16,16 5 3-16,7 1 2 15,19-2 8-15,6-2 4 0,11-8 6 16,1-5 3 0,-3-6 3-16,-4-4 0 15,-6 1-1-15,-7 1-4 16,-7 2-2-16,-3 4 10 0,-6 13 1 15,2 8 5-15,-5 13 7 16,1 10-9-16,-8 0 8 16,-6-6 1-16,-15-11 5 15,-11-12 5-15,-11-16-2 16,-4-7 0-16,8-15-40 16,9-8-26-16,20-9-75 15,14-4-84-15</inkml:trace>
  <inkml:trace contextRef="#ctx0" brushRef="#br0" timeOffset="-44347.0899">10768 15670 670 0,'-15'-8'317'0,"-14"-8"-132"16,-3 5-94-16,-1 4-33 15,1 7-34-15,9 3-12 16,11 5-5-16,6 2 5 16,16 6 13-16,11 4 8 15,11 5 7-15,4 4-2 16,-5 1-10-16,-4 0-2 0,-9-2-6 15,-11-3 0-15,-10-4 9 16,-12-6 1-16,-16-12 1 16,-3-5-3-16,-2-9-69 15,4 0-45-15,11-3-243 16</inkml:trace>
  <inkml:trace contextRef="#ctx0" brushRef="#br0" timeOffset="-44173.63">10935 15670 716 0,'3'0'347'0,"0"3"-111"0,1 8-68 16,-3 7-71-16,-1 5-24 16,0 11-41-16,0 1-10 15,-1 10-56-15,-3 0-325 16</inkml:trace>
  <inkml:trace contextRef="#ctx0" brushRef="#br0" timeOffset="-44033.68">10901 15443 1084 0,'-3'-10'404'15,"1"-6"-303"-15,7 13-97 16,3 5-12-16,7 12-210 15</inkml:trace>
  <inkml:trace contextRef="#ctx0" brushRef="#br0" timeOffset="-43800">11048 15784 918 0,'7'10'409'0,"6"12"-206"0,-4-1-55 15,-5-7-77-15,-2-5-23 16,5-8-18-16,0-5-3 15,9-9-5-15,2-3-5 16,8-5-12-16,2 0-5 16,0 5-8-1,-1 7-3-15,-9 11 7 16,-2 10 5-16,-7 12 21 16,3 8 5-16,-3 7 0 15,-1 2-5-15,2-8-8 0,-8-5-32 16,14-10-100-16</inkml:trace>
  <inkml:trace contextRef="#ctx0" brushRef="#br0" timeOffset="-43419.14">11554 15715 890 0,'-11'9'343'0,"-6"14"-237"0,6 6-26 0,17 9-17 15,12 0-11 1,17-1-13-16,5-9-5 16,6-18 1-16,-4-10 4 0,-9-25 2 15,-3-9-1-15,-9-15-7 16,-7-6-10-1,-21 0-13 1,-11-3-5-16,-25 2-3 16,-9 3 12-16,-2 11 20 15,-3 11 2-15,14 24 1 16,9 12-11-16,24 21-12 16,16 8 2-16,32 6 3 0,16 4 4 15,22-7-7-15,11-3-2 16,13-7 41-16</inkml:trace>
  <inkml:trace contextRef="#ctx0" brushRef="#br0" timeOffset="-42627.6199">13010 15143 921 0,'0'0'393'16,"10"0"-235"-16,8 1-31 0,19 3-65 16,10-1-16-16,12-2-12 15,8 3-10-15,-1-1-8 16,-6 1 0-1,-18 2-33-15,-12-1-43 0,-22 1-139 16,-8 0-150-16</inkml:trace>
  <inkml:trace contextRef="#ctx0" brushRef="#br0" timeOffset="-42419.84">13025 15240 739 0,'9'2'375'16,"3"4"-126"-16,17 2-47 15,8-2-7-15,17 1-24 16,8-2-23-16,10 1-62 16,3 1-29-16,-14 0-36 0,-12-2-20 15,-22-3-112-15,-11-2-451 16</inkml:trace>
  <inkml:trace contextRef="#ctx0" brushRef="#br0" timeOffset="17689.18">14140 15069 781 0,'-2'-3'346'16,"1"0"-170"0,0 2-47-16,0 1-77 0,-1 0-23 0,-5 30-28 15,3 66-1-15,19-7 7 16,6 10 3-16,2-14 2 16,3-9 22-16,1-40 28 15,-2-16 27-15,-1-20 48 16,-3-14-8-16,-6-27-12 15,-2-13-25-15,-3-28-48 16,0-11-14-16,-6-19-10 0,-4-16-3 16,-7-14-3-16,-2 5-3 15,3 37-21 1,1 31-3-16,3 51-19 16,0 17-7-16,2 16-87 15,1 13-143-15</inkml:trace>
  <inkml:trace contextRef="#ctx0" brushRef="#br0" timeOffset="18227.93">14183 14563 503 0,'10'-1'226'0,"24"-5"-96"16,15-4-18-16,50 4-8 15,25-2-1 1,60 7-15-16,23 5-7 16,43 7-30-16,15 4-18 15,-3-3-19-15,-5 2-2 0,-30-8 23 16,-18-6 5-16,-26-2 2 15,-15-8 0-15,-36 0-20 16,-18 3-5 0,-45-2-5-16,-20 7-4 0,-34-2 4 15,-11 4 1 1,-16 0 8-16,-3 0 5 0,-2 3-4 16,7 0-5-16,11 12-10 15,3 7-6 1,9 11-2-16,0 6 0 0,-4 4-21 15,-3 6-94-15</inkml:trace>
  <inkml:trace contextRef="#ctx0" brushRef="#br0" timeOffset="18911.34">14990 15347 293 0,'14'-8'230'15,"8"-7"10"-15,-6-4-55 16,-12-2-23-16,-10-4-45 16,-7 0-15-16,-19-4-15 15,-3 4-12-15,-5 3-22 16,-3 8-14-16,10 14-36 16,6 0-12-16,12 12-12 15,6 3-1-15,13 8 4 0,9 1 5 16,8-1 8-1,3-1 2-15,4-9 4 0,2-3 2 16,-3-9 7-16,0-1 4 16,-10-5 10-16,-5 0 6 15,-7 4-11-15,1 3-8 16,-1 10-16-16,1 10-10 16,9 25 2-16,-3 9 2 15,2 12 6-15,-1 0 4 0,-18-9 20 16,-8-5 14-16,-18-10 14 15,-6-4 2-15,-12-16-4 16,-1-6-6-16,7-18-3 16,6-8-5-16,16-18-53 15,8-8-52-15,13-16-158 16,6-8-172-16</inkml:trace>
  <inkml:trace contextRef="#ctx0" brushRef="#br0" timeOffset="19246.42">15110 14904 650 0,'-9'-17'339'0,"-5"-15"-74"16,5 1-68-16,15 5-72 31,9 5-23-31,10 5-43 0,6 7-17 0,-5 8-23 16,-3 6-7-16,-9 12-5 15,-13 8-1-15,-14 14 2 16,-13 6 1-16,-3 4-1 16,7-4-2-16,17-11-6 15,5-11-1 1,18-9-3-16,7-7 0 0,23-6 0 15,9 10 1-15,6-2-55 16,-3 1-152 0</inkml:trace>
  <inkml:trace contextRef="#ctx0" brushRef="#br0" timeOffset="19593.97">15634 15178 431 0,'-8'-6'268'0,"-12"-3"7"16,-7-3-93-16,-10 4-74 15,1 3-24-15,3 3-42 16,6 3-16-16,16 10-17 0,10 0-1 16,17 9 7-16,10 5 4 15,10 6 6-15,-2 4 0 16,-11 0-2-16,-5 1 2 16,-19-7 21-16,-7 1 5 15,-14-12 6-15,-7-4-4 16,0-13-17-16,2-9-42 15,6-11-222-15</inkml:trace>
  <inkml:trace contextRef="#ctx0" brushRef="#br0" timeOffset="19767.66">15712 15167 974 0,'2'0'415'16,"4"1"-220"-16,-6 9-112 15,0 7-26-15,0 12-30 16,-5 6-12-16,0 11-9 16,0 1-1-16,4-2-23 15,1-7-40-15,2-14-183 16</inkml:trace>
  <inkml:trace contextRef="#ctx0" brushRef="#br0" timeOffset="19908.84">15701 15010 1135 0,'-7'-3'421'0,"-3"4"-331"15,3 6-64-15,7 15-159 16</inkml:trace>
  <inkml:trace contextRef="#ctx0" brushRef="#br0" timeOffset="20591.66">15851 15217 839 0,'0'-3'376'0,"5"3"-192"16,4 8-46-16,8 11-64 0,1 7-12 15,-6 10-3 1,-1 2-11-16,-8 0-9 16,-3-4-6-16,0-10-12 15,-1-7-1-15,2-12 10 16,3-6-1-16,2-17 1 15,7-7-4-15,4-13-16 16,3-2-5-16,4 3-8 16,-2 4-3-16,-3 16-6 15,1 7-3-15,-4 12 3 16,2 8 1-16,-1 11 6 16,-1 7 5-16,-1 6 8 15,0 5 2-15,-6-4 1 16,-7-2-2-16,-2-9-31 15,-3-6-73-15</inkml:trace>
  <inkml:trace contextRef="#ctx0" brushRef="#br0" timeOffset="20876.82">16044 15012 798 0,'13'-13'399'0,"11"-7"-159"0,14 10-87 16,7 9-30-16,2 11-71 15,-7 3-23-15,-16 6-10 16,-13 2 0-16,-25 8 2 16,-11 0 0-16,-3-2-4 15,5-1-2-15,19-11-3 16,10-4 6-16,21-6 6 15,5-2 3-15,8-5-5 16,5 3-7-16,-6 3-80 16,-4 0-179-16</inkml:trace>
  <inkml:trace contextRef="#ctx0" brushRef="#br0" timeOffset="21250.89">16629 15264 607 0,'-7'12'264'0,"-5"17"-120"16,8 10-30-16,5-1-2 15,11 2-1-15,12-10 3 16,2-7 10-16,12-18-6 15,-3-9-7-15,1-18-24 16,0-11-20-16,-6-14-18 16,-6-7-7-16,-14-8-12 0,-10 0-5 15,-20-4-13 1,-15-3-4-16,-19 5-8 16,-4 4-2-16,4 25-8 15,7 18 1-15,21 31 0 16,7 13 1-16,22 20 3 15,13 5-1-15,25 1 3 0,17-2-4 16,16-8-101-16,4-5-412 16</inkml:trace>
  <inkml:trace contextRef="#ctx0" brushRef="#br0" timeOffset="21594.69">17333 15293 1238 0,'4'-3'543'0,"4"0"-269"0,-1 3-188 16,1 1-4-1,3 6-127-15</inkml:trace>
  <inkml:trace contextRef="#ctx0" brushRef="#br0" timeOffset="22104.8298">17840 15244 689 0,'15'45'251'16,"14"29"-190"-16,8 20 17 0,-2 1 1 15,-4-11-2-15,-8-10-18 16,-10-20-30-16,-1-11-2 15,-9-20 41-15,2-8 32 16,-5-24 18-16,0-14 9 16,7-23-24-16,-7-11-21 15,0-35 8-15,-2-20 6 16,-1-34-6-16,3-21-11 16,0-8-37-16,0 16-17 15,-2 37-30-15,-4 31-8 0,-7 52-20 16,1 22-7-1,9 34-93-15,6 14 69 0</inkml:trace>
  <inkml:trace contextRef="#ctx0" brushRef="#br0" timeOffset="22603.1498">17983 14598 431 0,'-15'0'216'0,"-8"-2"-16"0,15 2-182 16,16 2-3-16,38 0-5 16,25-1 1-16,61-1 36 15,35 0 18-15,63 0 33 16,26-1 8-16,53 1-35 15,18 2-14 1,0-1-24-16,-12-1-5 0,-34 0 30 16,-24-7 6-16,-19 3-1 15,-2 0-1-15,-24 3-38 16,-7 5-11-16,-37 1-7 0,-26 5 4 16,-56-1-78-16,-33-2-29 15,-46-1-1-15,-15-1-7 16,-22 0 61-16,0-2-49 15</inkml:trace>
  <inkml:trace contextRef="#ctx0" brushRef="#br0" timeOffset="22860.35">22051 14674 854 0,'1'5'364'0,"2"5"-192"0,-1 15-100 16,3 8-11-16,-1 18-30 15,0 6-10-15,-4-1-142 16</inkml:trace>
  <inkml:trace contextRef="#ctx0" brushRef="#br0" timeOffset="23397.92">19479 15090 882 0,'-2'-14'377'0,"-2"-15"-202"16,8 2-47-16,13 0-52 16,13 5-14-16,20 14-27 15,7 9-4-15,7 20-12 0,-12 8-9 16,-29 8 0-16,-21 1 1 16,-35 0 6-16,-12-2 1 15,-6-4-3-15,4-8 0 16,18-12-1-16,12-4-3 15,17-7-11 1,11 0-2-16,20 1-7 16,10-1 0-16,15 6 27 15,5 4-77-15,0 1-395 16</inkml:trace>
  <inkml:trace contextRef="#ctx0" brushRef="#br0" timeOffset="23795.55">20289 15269 733 0,'-2'-11'388'0,"1"-7"-108"0,-9-4-123 15,-3-1-31-15,-6-4-50 16,-7 0-17 0,-7-1-25-16,-4-1-11 0,-3 6-21 0,3 7-8 15,4 12-13 1,5 8-6-16,9 13-7 15,8 4 5-15,9 5 6 16,8 7 6-16,16-2 12 16,2-5 3-16,12-6 3 15,3-8 4-15,-2-12 9 0,-3-7 3 16,-8-14 1 0,-3-4-1-16,-7-11-13 0,-1-5-4 0,-4-7-2 15,-8-6 0 1,-9-3 3-1,-2 8-2-15,-9 19-9 16,4 19-8-16,3 32-1 16,0 14 2-16,11 22 9 0,8 6 6 15,14 5 0-15,6-3 1 16,2-2-44 0,-1-7-275-16</inkml:trace>
  <inkml:trace contextRef="#ctx0" brushRef="#br0" timeOffset="24261.28">18377 15305 651 0,'15'4'226'16,"31"7"-192"-16,23 2-28 16,66 1-10-16,24 1 54 15,66-2 63-15,29 0 26 16,39-4 44-16,22 2-53 15,21-2-51-15,-7-3-5 0,-34 0-17 16,-31-4-3 0,-80 3-16-16,-33-1-30 0,-64 2-210 15</inkml:trace>
  <inkml:trace contextRef="#ctx0" brushRef="#br0" timeOffset="24948.8298">19283 15828 353 0,'7'-5'237'0,"12"-6"13"15,0-2-21-15,3-3-55 16,-2 1-25-16,-11-1-30 16,-4 0-17-16,-12 2-28 15,-8 0-16-15,-13 2-40 0,-10 3-12 16,-9 8-12-1,3 6-3-15,5 6-1 0,9 4-1 16,14 5-6-16,6-1 0 16,18 2 3-16,7-1 2 15,11-4 11 1,5-4 1-16,3-4 6 0,2-2 1 16,-1-2-4-16,-3 3 3 15,-7 5 7 1,2 8 2-16,-7 13 4 0,-7 3-2 15,-13 7-6-15,-7-3-1 16,-13-4 3 0,-10-2 2-16,-11-11 6 0,-6-4 2 15,-5-13 6-15,-1-7 0 16,8-13-2-16,5-6-26 16,17-5-44-16,12 1-47 0,21-5-133 15,16 1-83 1</inkml:trace>
  <inkml:trace contextRef="#ctx0" brushRef="#br0" timeOffset="25269.96">19748 15775 682 0,'-21'-8'320'0,"-23"-5"-133"16,-5 0-38-16,-1 6-61 16,10 5-30-16,13 2-39 15,8 5-17-15,22 7-12 16,1 2-1-16,29 12 10 0,12 5 5 16,16 7 14-16,8 2 3 15,-17-2-1-15,-12-3-1 16,-29-11 9-16,-15-3 7 15,-23-6 9 1,-10-7 2-16,-9-6-4 0,4-2-9 16,13-7-58-16,9-3-62 15,15-3-366-15</inkml:trace>
  <inkml:trace contextRef="#ctx0" brushRef="#br0" timeOffset="25425.73">19894 15806 510 0,'12'-5'347'0,"6"-3"31"16,-5 5-133-16,-4 6-114 16,-7 6-41-16,-2 12-55 15,2 7-13-15,-4 12-10 16,0 4-2-16,1 4-37 16,-2-3-115-16</inkml:trace>
  <inkml:trace contextRef="#ctx0" brushRef="#br0" timeOffset="25559.53">19930 15595 807 0,'0'-5'290'0,"1"-4"-222"16,10 14-106-16,-6 7-181 0</inkml:trace>
  <inkml:trace contextRef="#ctx0" brushRef="#br0" timeOffset="25792.58">20060 15895 706 0,'11'12'352'0,"7"15"-101"15,-1-4-67-15,-7-4-74 16,-6-6-26-16,-1-6-35 16,-3-6-5-16,3-9-7 15,4-3-5-15,7-17-19 16,4-2-12-16,11 1-12 15,2 3-5-15,4 14-3 16,-2 11 1-16,-5 14 3 16,-5 11 3-16,-9 9 5 15,-4 4 4-15,-6 0 4 16,-2-5 54-16,-2-3-491 0</inkml:trace>
  <inkml:trace contextRef="#ctx0" brushRef="#br0" timeOffset="26370.39">20728 15928 313 0,'0'-6'170'0,"-1"-1"-26"0,-2-1-8 15,-2-1-10-15,-1 2-17 16,-1-6-27-16,-4 1-15 16,0-4-31-16,-1 1-10 15,-7 2-17-15,-4 1-2 16,-12 9 15-16,-6 3 9 16,6 10 25-16,5 8 1 0,14 12-17 15,11 5-6-15,17 7-14 16,11-2-1-16,25-8 6 15,9-3 3-15,6-22 5 16,-3-10 6-16,-10-26 29 16,-8-16 6-16,-23-15-2 31,-18-6-7-31,-27-2-36 0,-23 0-13 0,-25 6-12 16,1 10-2-16,3 16-2 15,15 16-4 1,33 30-7-16,11 10-3 0,33 18 1 15,17 8 3-15,34 3 6 16,19 3 6 0</inkml:trace>
  <inkml:trace contextRef="#ctx0" brushRef="#br0" timeOffset="32483.62">4348 16782 705 0,'0'3'290'16,"12"1"-146"-16,10 2-19 0,20 0-24 16,17 1-19-16,13-3-49 15,2-1-12-15,1-3-4 16,-13-4 10-16,-18-2-93 15,-10-1-97-15</inkml:trace>
  <inkml:trace contextRef="#ctx0" brushRef="#br0" timeOffset="32645.12">4447 16928 468 0,'7'5'323'15,"3"5"-15"-15,25-6-85 0,13 3-31 0,21-5-59 16,9 3-29 0,-5-2-44-1,-8 4-11-15</inkml:trace>
  <inkml:trace contextRef="#ctx0" brushRef="#br0" timeOffset="33248.45">5541 16945 731 0,'12'18'272'0,"8"12"-206"15,17 33-27 1,7 10 7-16,4 21-7 0,-3 5-2 0,-12-5-12 15,-10-7-2 1,-8-33 40-16,-4-19 5 16,-4-30 75-16,1-13 15 15,-4-24-15-15,-1-12-1 16,4-25-70-16,-5-15-14 16,0-24-14-16,-5-18-2 0,-9-30-5 15,-3-3-6 1,1 5-22-16,3 14-9 0,6 50-13 15,1 22-7-15,2 38-13 16,2 19-45-16,7 30-238 16</inkml:trace>
  <inkml:trace contextRef="#ctx0" brushRef="#br0" timeOffset="33781.5">5926 16341 464 0,'-15'-3'185'0,"-14"-1"-103"0,7 2-3 15,9-2 7-15,13 3-13 16,10 1-9-16,27-2-45 0,17-1-9 16,43 3 20-1,33 3 16-15,46 7 1 16,31 6-2-16,37 7-12 16,20-1-16-16,34 0-7 15,8-5-2-15,31-9 45 16,7-8 12-16,16-5 14 15,1-2 4-15,-2 1-44 16,-8 4-16-16,-36 5-15 16,-16 3-2-16,-64 5-2 15,-34 2 5-15,-63 0-56 16,-34 1-52-16</inkml:trace>
  <inkml:trace contextRef="#ctx0" brushRef="#br0" timeOffset="34259.3">11003 16478 709 0,'0'2'328'16,"0"1"-137"-1,0 24-94-15,1 8-37 0,1 16-3 16,2 6 1-16,3 8-16 16,0 0-4-16</inkml:trace>
  <inkml:trace contextRef="#ctx0" brushRef="#br0" timeOffset="35304.91">6484 16722 772 0,'-3'-8'393'0,"-4"-8"-125"0,12 0-113 15,8-2-30-15,19-3-50 0,13 1-17 16,23 6-23-16,6 9-7 16,-2 16-17-16,-15 11-6 15,-35 16 1-15,-22 8 3 16,-45 7 5-16,-10 6-1 15,-17-2-2-15,1-8 0 16,18-20 0-16,9-9 1 16,25-16-3-16,8-4-10 15,24-4-5-15,14-2-1 16,25-5-2-16,13 2 7 0,16 3 0 16,-3-2 0-16,-6 4-155 15</inkml:trace>
  <inkml:trace contextRef="#ctx0" brushRef="#br0" timeOffset="35793.11">7247 16988 321 0,'7'-4'234'0,"9"-1"37"0,3-4-63 15,-3-1-59-15,1-3-14 16,-3-5-10-16,-4-2 2 16,-2-5-2-16,-8-3-11 15,-4-1-30-15,-7-1-17 16,-20-1-28-16,-6 0-13 16,-16 9-21-16,-4 5-9 0,6 13-14 15,5 8-5 1,11 11-9-16,12 8-2 0,22 10 5 31,10 5 3-31,21 6 11 0,10-1 8 0,7-14 5 16,1-7 2-16,-2-18 8 15,0-7 6-15,-12-16 9 16,-6-10 2-16,-9-10-4 16,-7-7-4-16,-5-2-6 15,-5 0-1-15,-4 1-1 16,-5 3-2-16,0 16-11 15,1 7-9-15,0 22-12 16,0 15 2-16,0 18 9 16,4 10 8-16,4 20 8 15,4 7 0-15,8 8 1 16,-1-5 32-16</inkml:trace>
  <inkml:trace contextRef="#ctx0" brushRef="#br0" timeOffset="36629.83">7851 16960 227 0,'2'-7'205'0,"6"-7"72"15,-5-1-25-15,-3-2-49 0,-5-2-18 16,-15-5-31-16,-2 2-17 16,-13 4-40-16,2 4-23 15,2 11-47-15,0 5-20 16,7 12-20-16,6 6-4 16,10 9 0-16,7-1 2 0,10 1 6 15,7-4 0-15,8-13 5 16,1-5 3-1,2-7 6-15,0-10 4 16,-6-2 1-16,-1-1-2 0,-4 0-7 16,-3 6-4-1,3 12-10-15,-2 9-4 0,-2 15 1 16,3 9 1 0,-5 7 12-16,-1-4 5 15,-11-3 9-15,-12-4 6 0,-7-10 11 16,-6-2 4-16,-7-15 6 15,-4-10-2-15,-6-13-10 16,6-3-24-16,15-4-90 16,11-1-80-16</inkml:trace>
  <inkml:trace contextRef="#ctx0" brushRef="#br0" timeOffset="36963.74">8377 16787 603 0,'-15'-15'358'16,"-7"-12"-24"-1,-5 9-190-15,-10 4-38 16,2 11-57-16,-2 3-22 0,11 8-25 15,4 6-7 1,16 5-7-16,9 5 1 0,15 10 9 16,9 3 6-16,9 3 9 15,-2-1 2-15,-15-6 0 16,-10-5 0-16,-12-5 3 0,-12-5 2 16,-7-2 3-1,-3-10 1-15,-5-5-23 16,4-1-42-16,7-8-366 0</inkml:trace>
  <inkml:trace contextRef="#ctx0" brushRef="#br0" timeOffset="37298.6">7832 16612 763 0,'2'-6'334'0,"3"-2"-163"15,13 1-98-15,7 5-26 0,14 2-20 16,7 5-6-16,-3 3 3 15,-6 2 1-15,-23 5 9 16,-13 1 2-16,-17 0 1 16,-1 1 2-1,2-4-16-15,7-2-7 0,16-4-11 16,8-2-1-16,23-4 0 16,11-1-11-1</inkml:trace>
  <inkml:trace contextRef="#ctx0" brushRef="#br0" timeOffset="37596.11">8513 16755 770 0,'-2'-2'368'0,"-3"4"-170"0,4 5-74 16,2 14-68-16,2 12-27 16,0 11 4-16,-3 5-6 15,-1-2-10-15,-3-4 0 0,2-10 4 16,0-12-51-16</inkml:trace>
  <inkml:trace contextRef="#ctx0" brushRef="#br0" timeOffset="37738.18">8453 16632 938 0,'5'-2'333'15,"4"-6"-270"-15,5 9-201 16</inkml:trace>
  <inkml:trace contextRef="#ctx0" brushRef="#br0" timeOffset="37977.68">8686 16838 856 0,'1'25'418'0,"3"20"-159"16,-7-5-134-16,-2-2-48 15,2-11-44-15,1-8-11 16,5-8 3-16,3-9 2 16,8-13 0-16,3-9-1 15,6-11-11-15,2-6-5 0,0 6-10 16,-1 4-2-16,-3 11-6 16,0 13 6-16,-6 11 9 15,-4 8 6 1,-2 15 9-16,-3 3-4 15,0 1-4-15,0-5-8 0</inkml:trace>
  <inkml:trace contextRef="#ctx0" brushRef="#br0" timeOffset="38416.71">9062 16749 617 0,'-9'-9'333'15,"-6"-12"-71"-15,5-1-69 16,14 4-85-16,10 0-25 16,13 2-30-16,8 3-10 15,9 10-15-15,3 4-4 16,-11 10-17-16,-7 5 0 0,-24 3 7 15,-10 1 3-15,-17 4 2 16,-9 0-2-16,-4 3-8 0,3-3-2 16,13-6-4-1,14 1-1-15,23-12-2 16,17-3 0-16,19-6-73 16</inkml:trace>
  <inkml:trace contextRef="#ctx0" brushRef="#br0" timeOffset="38920.95">9468 16908 565 0,'-8'10'273'0,"-10"13"-91"15,8 6-55-15,16 7-39 16,8-3-17-16,17-4 1 16,7-2-4-16,6-11-4 15,0-3-2-15,-1-19-17 16,-3-6-5-16,-11-14-1 16,-7-15-1-16,-15-13-9 15,-9-10-6-15,-27-8-9 16,-11 2-4-16,-19 15 15 15,-3 7 5-15,11 22-1 16,9 11-4-16,24 16-25 16,9 8-7-16,24 13-1 0,16 3 6 15,29 11 7-15,14 2 1 16,4 0 3-16,-2-3-35 16</inkml:trace>
  <inkml:trace contextRef="#ctx0" brushRef="#br0" timeOffset="39801.17">6443 17332 491 0,'-17'-2'210'0,"-18"-2"-95"0,17 4-14 15,33 5-15-15,15 1-13 16,57 7-43-16,33 0-2 15,47 1 23-15,53 1 12 16,60-3 13-16,21-2 8 16,65-4-20-16,17-3-13 0,29-3-12 15,7-1-9-15,-18 3-18 16,-32 0-5 0,-56 7 2-16,-41 0 1 0</inkml:trace>
  <inkml:trace contextRef="#ctx0" brushRef="#br0" timeOffset="40877">7488 17815 667 0,'8'-7'316'0,"6"-10"-136"0,1 0-34 0,-5-4-55 15,-5-2-9-15,-12-2-2 31,-6 0 0-31,-14 6-20 0,-9 5-20 0,-4 14-32 16,-1 3-9 0,7 15-11-16,4 5-4 0,17 4 0 15,6 5 1-15,16 0 6 16,12-3 4 0,5-7 7-16,6-7 3 15,4-14 4-15,-9-5 3 16,0-12 3-16,-4 0-1 0,-9 1-2 15,1 1-4 1,-6 8-7-16,-1 1-5 0,-3 7-8 0,0 6-2 16,5 12 2-16,-1 5 4 15,0 13 9-15,-3 6 11 0,-13 3 24 32,-7-2 15-32,-15-6 17 15,-5-8-3-15,-4-12-15 16,-2-3-11-16,5-15-12 15,1-2 0-15,7-9-11 16,6-2-27-16,21-10-105 16,11-7-101-16</inkml:trace>
  <inkml:trace contextRef="#ctx0" brushRef="#br0" timeOffset="41221.4">7947 17694 575 0,'-17'-8'310'0,"-24"-7"-61"15,3 6-99-15,5 5-87 16,3 4-20-16,12 9-26 15,7 2-6-15,20 12 4 16,11 5 0-16,17 8 3 16,6 3 2-16,-3-1 0 15,-8-1 1-15,-15-6 0 16,-10-5 7-16,-19-4 9 16,-6-7 2-16,-12-11 4 15,-3-5-5-15,5-11-9 16,1-4-33-16,15 0-120 15,10 0-158-15</inkml:trace>
  <inkml:trace contextRef="#ctx0" brushRef="#br0" timeOffset="41374.75">8069 17736 596 0,'7'-1'392'0,"5"-4"-10"15,-1 11-219-15,-2 10-44 0,1 12-68 16,-5 8-8-16,-1 7-14 15,-1 1-5-15,-5-4 15 16,-1-5-65 0,-3-14-162-16</inkml:trace>
  <inkml:trace contextRef="#ctx0" brushRef="#br0" timeOffset="41505.34">8045 17594 1109 0,'-2'-7'460'15,"1"-2"-288"-15,1 9-104 16,8 7-104-16,3 9-110 16</inkml:trace>
  <inkml:trace contextRef="#ctx0" brushRef="#br0" timeOffset="41777.15">8268 17830 1018 0,'9'11'427'0,"15"15"-236"16,-3 1-34-16,-2 6-46 16,-3 1-31-1,-7-8-45-15,1-2-15 16,-5-17 0-16,-3-7 3 16,2-14-1-16,2-9-1 15,1-11-11-15,7-8-10 16,3 1-10-16,2 5-1 15,5 15-4-15,-2 9-2 16,-1 17 10-16,-4 8 3 0,-7 17 8 16,-1 8 7-16,-4 7-6 15,1 0 57-15</inkml:trace>
  <inkml:trace contextRef="#ctx0" brushRef="#br0" timeOffset="42314.96">8783 17839 722 0,'-4'18'329'0,"-2"11"-162"0,11 7-43 15,9-1 0-15,10-5-23 16,9-1-11-16,-1-16-15 16,5-9-4-16,-1-17-14 15,-1-11-5-15,-6-17-5 16,-10-8-3-16,-19-6-12 15,-14-5-5-15,-23 5-10 16,-13 2-6-16,-1 9-8 16,0 7-5-16,11 13-13 15,14 13-8-15,11 18-7 16,15 11 3-16,24 13 10 16,5 8 8-16,21 1 9 15,13 1 0-15,27-8-31 0</inkml:trace>
  <inkml:trace contextRef="#ctx0" brushRef="#br0" timeOffset="48784.14">11437 17223 569 0,'15'0'329'15,"10"-1"-52"-15,27-1-124 16,13 2-37-16,-1 0-58 16,1 2-22-16,-11-1-59 15,-8-1-67-15</inkml:trace>
  <inkml:trace contextRef="#ctx0" brushRef="#br0" timeOffset="48971.88">11507 17323 756 0,'-1'2'355'0,"6"4"-114"16,10-4-24-16,33-2-36 0,11 0-23 15,20-7-58-15,4 2-29 0,-10 1-59 16,-3 1-84-1</inkml:trace>
  <inkml:trace contextRef="#ctx0" brushRef="#br0" timeOffset="49540.7">12467 17080 570 0,'9'14'268'15,"6"17"-113"-15,18 24-33 0,7 14-8 16,-1 21-28-16,-4-2-11 16,-15-13-36-16,-2-12-8 15,-2-33-2-15,-2-11 6 16,-2-24 17-16,-7-12 2 16,-3-27-2-16,-1-13-7 15,-2-23-4-15,-5-14 9 16,-6-15 27-16,0-16 10 0,-6-11-13 15,0 7-16 1,-4 22-37-16,-2 24-12 16,0 42-12-16,4 11-8 0,10 25-15 15,7 8 33 1,23 14-186-16,13 11-346 0</inkml:trace>
  <inkml:trace contextRef="#ctx0" brushRef="#br0" timeOffset="50064.2298">12623 16592 490 0,'-7'-2'208'16,"-4"-5"-68"-16,7 0-41 16,15-1-8-16,12-1 10 15,30-3-9-15,24 3 4 16,60 7 34-16,33 4 4 15,68 6-15-15,31 2-16 16,26 2-49-16,28-1-18 0,0-6-15 16,-19-5-2-16,-20-12-1 15,-39-7-1-15,-47-6-20 32,-11-4-48-32,-45 3-174 0,-18 6-272 15</inkml:trace>
  <inkml:trace contextRef="#ctx0" brushRef="#br0" timeOffset="50550.87">15940 16555 735 0,'0'-4'377'0,"-1"-3"-117"16,0 4-110-16,1 5-36 16,0-2-54-16,0 0-22 0,5 29-22 15,15 48 0-15,-11-24-6 16,-3 5-7-16</inkml:trace>
  <inkml:trace contextRef="#ctx0" brushRef="#br0" timeOffset="51247.34">12976 17225 585 0,'-7'-21'345'15,"-2"-18"-23"-15,16 0-188 0,9 0-30 16,20 9-29-16,6 5-19 15,8 22-25-15,4 8-17 16,-7 21-28-16,-8 10-4 16,-26 11 7-16,-15 7 5 15,-27 12 8-15,-17 3 5 16,-8-3 6-16,-2-10 0 16,9-20 2-1,12-12 2-15,24-19-3 16,11-5-6-16,24-5 9 0,15 0 0 15,14 5 3-15,2 0 3 16,-5 3 6-16,-1 4-60 16</inkml:trace>
  <inkml:trace contextRef="#ctx0" brushRef="#br0" timeOffset="51873.28">13643 17461 530 0,'-3'-7'282'15,"-5"-12"-58"-15,-6-4-20 0,-9-4-37 16,-8-4-20-16,-13 6-38 15,0 4-27-15,0 15-45 16,5 10-19-16,10 15-33 16,4 10-7-16,18 9-5 15,7 1 2 1,17-2 15-16,9-9 8 0,10-13 11 16,5-14 6-16,-4-11 6 15,1-6 1-15,-7-20-12 16,-4-3-8-16,-9-16-9 15,3-1-3-15,-14-4 7 16,-2 0 4-16,-3 0 4 16,-8 0-2-16,1 16-1 15,2 9-3-15,-1 20-14 16,2 15-8-16,-3 15 4 16,2 12 4-16,3 21 18 0,6 3 14 15,10 13 8-15,5 3 3 16,-4 0-1-1,-4-2-1-15,-4-14-5 16,-6-7-1-16,6-20-55 0,0-8-150 16</inkml:trace>
  <inkml:trace contextRef="#ctx0" brushRef="#br0" timeOffset="52609.49">14177 17443 538 0,'4'-7'296'0,"-1"-13"-45"15,-3 0-43 1,0-8-57-16,-5 1-31 0,-7-5-49 16,-8 2-14-16,-17 6-25 0,-4 1-11 15,-5 18-21 1,2 5-7-1,6 13-12-15,10 5-4 0,15 8-1 0,11 5 2 32,14 2 10-32,7-2 6 15,11-4 7-15,5-6 4 0,5-12 2 16,3-6 2-16,-9-11-2 16,-4-5-1-16,-17-6-1 15,-5-2 0-15,-4 4 0 16,-6 1 0-16,-1 7-9 15,0 4-8-15,-1 10-11 16,4 6-1-16,2 9 9 16,3 6 12-16,3 12 18 15,1 6 9-15,3 6 1 16,-6 0-2-16,-6-7 10 16,-8-5 7-16,-14-6 7 15,-3-5 5-15,-10-10-7 16,-5-4-3-16,2-13-1 15,4-7-4-15,12-8-103 16,12-5-182-16</inkml:trace>
  <inkml:trace contextRef="#ctx0" brushRef="#br0" timeOffset="53116.87">14599 17260 440 0,'-10'-6'280'15,"-13"-1"3"-15,-10-3-78 16,-5 5-67-16,0 4-34 0,1 2-50 15,7 6-18 1,15 3-24-16,6 3-6 0,20 6-2 16,9 3 1-1,16 11 20-15,6 5 11 0,5 0 14 16,-6-1-1-16,-10 0-15 16,-12-7-7-16,-23-6-6 15,-11-6 4 1,-20-10 10-16,-2-5 3 0,-2-7-13 15,5-6-25 1,13-8-105-16,11 2-85 0</inkml:trace>
  <inkml:trace contextRef="#ctx0" brushRef="#br0" timeOffset="53297.2">14676 17277 755 0,'5'8'347'0,"3"16"-161"16,-1 10-43 0,3 11-48-16,0 3-32 0,-6-1-27 15,2-5-5-15,-5-12-54 16,-2-10-72-16</inkml:trace>
  <inkml:trace contextRef="#ctx0" brushRef="#br0" timeOffset="53449.74">14634 16984 1096 0,'-1'-6'442'16,"1"-2"-294"0,2 9-104-16,2 7-57 0,5 5-45 15,-1 2-358 1</inkml:trace>
  <inkml:trace contextRef="#ctx0" brushRef="#br0" timeOffset="53707.21">14838 17292 596 0,'7'23'392'0,"4"17"-38"0,-3-2-132 16,-1-1-56 0,-3-11-80-1,-1-9-19-15,1-9-4 16,-4-7 7-16,5-8-2 15,1-4-9-15,8-14-26 16,4-5-15-16,8-3-15 16,4 2-5-16,3 11-11 15,-1 10-5-15,0 15-3 16,-1 7 1-16,-8 18 7 0,-5 4 8 16,-6 6 13-16,-8 1 6 15,-7-8 3-15,3-3 0 16,-6-12-61-16</inkml:trace>
  <inkml:trace contextRef="#ctx0" brushRef="#br0" timeOffset="54200.94">15451 16951 568 0,'-20'12'299'16,"-23"22"-73"-16,2 14-73 0,12 20-86 15,10 6-15 1,20 16-20-16,9 2-7 0,19-3-1 16,5-10 1-16,6-27-3 15,2-9-44-15,-4-23-269 16</inkml:trace>
  <inkml:trace contextRef="#ctx0" brushRef="#br0" timeOffset="54540.21">15654 17393 499 0,'-6'-4'320'0,"-1"0"16"15,-2 4-165-15,2 12-91 0,4 6-26 16,3 10-28-1,4 4-2-15,6-1 1 16,5 0 5-16,2-9 5 0,5-9 1 16,5-11 6-16,2-9 2 15,2-17-1 1,-5-6-4-16,-10-19-7 0,-8-9-6 16,-17-5-9-16,-12-5-6 15,-22 0-5-15,-5 5-4 16,-2 15-9-16,3 6-5 15,11 31-16-15,5 10-5 16,14 16-3-16,13 11 0 16,23 8 11-16,15 1 7 15,23 2 11-15,11 0 6 0,13-7-91 16,3-5-192-16</inkml:trace>
  <inkml:trace contextRef="#ctx0" brushRef="#br0" timeOffset="54830.05">15862 16983 675 0,'14'1'354'16,"26"11"-92"-16,5 12-104 15,5 21-80-15,-1 9-9 16,-20 15-3-16,-10 7 3 16,-21 14-19-16,-19 0-10 15,-18-3-29-15,-11-13-46 0,7-22-209 16</inkml:trace>
  <inkml:trace contextRef="#ctx0" brushRef="#br0" timeOffset="55504.16">16451 17525 1351 0,'2'0'593'15,"4"-1"-321"-15,-1 3-78 16,-5-2-114-16,0 0-38 16,0 0 49-16</inkml:trace>
  <inkml:trace contextRef="#ctx0" brushRef="#br0" timeOffset="86242.11">17100 17475 573 0,'-12'-1'325'0,"-9"1"-75"16,5-13-60-16,-1-12-19 15,8-15-50-15,8-9-25 16,8-6-35-16,6 1-7 16,8 14-8-16,0 12-5 15,3 20-14-15,3 11-12 0,16 22-14 16,7 7-1-16,21 6 1 16,4 1 3-1,-1-8 3-15,-5-6 2 0,-19-11-2 16,-10-9-9-16,-16-11-18 15,-7-6-4-15,-19-9-2 16,-8-5 11-16,-10-5 12 16,0-2 3-16,1 6 0 15,8 4-2-15,8 16-20 16,8 6-2-16,15 9 1 16,6 7 3-16,9 1 25 15,-6 3 10-15,-11 1 24 16,-12 1 13-16,-17 4 12 15,-4-1-3-15,-5-7-16 16,-1-6-22-16,13-11-289 16</inkml:trace>
  <inkml:trace contextRef="#ctx0" brushRef="#br0" timeOffset="86788.34">18150 17088 605 0,'8'-14'385'16,"4"-8"-45"-16,3 13-149 15,3 7-55-15,-2 19-69 0,-2 7-16 0,-6 14-18 16,-2 7-7-1,-2 3-11-15,3 2-4 16,8-6-2 0,6-7-1-16,9-13 1 15,7-9 2-15,6-16 6 16,-7-10 3-16,-4-14 5 0,-7-3 1 0,-10-7-7 16,-4-2-8-1,-4 0-8-15,-1-2-3 16,-6 11 0-16,1 5 0 15,-3 14-10-15,-3 9-5 16,0 11 3-16,1 9 2 0,5 6 11 16,5 2 6-1,3-1-3-15,1-1 1 0,3-3-61 16,-3 0-79-16</inkml:trace>
  <inkml:trace contextRef="#ctx0" brushRef="#br0" timeOffset="87021.28">18710 17286 925 0,'-1'2'377'15,"-2"13"-237"1,1 6-28-16,2 7-41 15,2 6-19-15,1 6-24 0,1-4-9 16,-2 1-10-16,0-7 0 16,2-10-24-16,-2-3-31 15,0-9-124-15</inkml:trace>
  <inkml:trace contextRef="#ctx0" brushRef="#br0" timeOffset="87364.9299">18660 17389 973 0,'1'-8'417'0,"8"-8"-214"15,9 1-80-15,11 4-60 16,6 2-23-16,5 8-33 16,3 2-3-16,-9 6-4 15,-5 6-1-15,-15 5 0 16,-11 3-1-16,-8 1 2 15,-6 0 5-15,-7-6 4 16,-2-4 1-16,3-2-1 0,1-5-1 16,15-5-8-16,3 1-1 15,14-1-2-15,6 2-1 16,1 9 2-16,0 2 0 16,-9 10 0-16,-14 1 3 15,-15 1 7-15,-12 2 5 16,-12-9 10-16,1-6 4 0,6-12-1 15,3-8-14-15,14-12-104 16,5 3-170-16</inkml:trace>
  <inkml:trace contextRef="#ctx0" brushRef="#br0" timeOffset="87964.25">18163 16880 823 0,'-6'0'135'15,"1"0"-22"1,5-3 76-16,0 2-33 0,8-2-61 16,23-1-35-16,88-5 3 15,-37 7-7 1,6 2-11-16,-6 2-6 16,-17-1-14-16,-9 3-3 0,-23-1-20 15,-11 0-25-15,-21-2-28 0,-6-4-19 16,-11-8-6-16,-2-6 20 15,1-7 21-15,2-1 18 16,7 1 27-16,5 6 7 16,8 8 11-16,4 5 0 15,9 8-2-15,6 6 6 0,-4 9 12 16,1 5 8-16,-11 8 7 16,-7 3-2-1,-10-1-16-15,-5-1-5 0,0-11-22 16,4-7-68-16</inkml:trace>
  <inkml:trace contextRef="#ctx0" brushRef="#br0" timeOffset="88341.39">19199 17103 833 0,'0'0'396'0,"9"0"-143"15,12 0-82-15,25-5-90 16,12 5-9 0,6 1-29-1,-5-1-11-15,-13 8-22 16,-12-2-50-16,-9-2-146 15,-1 1-261-15</inkml:trace>
  <inkml:trace contextRef="#ctx0" brushRef="#br0" timeOffset="88514.47">19203 17218 825 0,'-3'4'390'15,"7"4"-132"-15,12-1-61 16,29-3-32-16,11-2-15 16,10-3-44-16,-3-2-20 0,-14-4-74 15,-5 3-100 1</inkml:trace>
  <inkml:trace contextRef="#ctx0" brushRef="#br0" timeOffset="88989.6">20263 16594 693 0,'-31'13'341'0,"-22"11"-128"0,-1 15-81 16,2 15-20-16,14 35-33 15,3 14-8-15,25 22-3 16,15 5 3-16,27-14 0 15,20-10-9-15,25-31-18 16,11-19 4-16,4-31-111 0</inkml:trace>
  <inkml:trace contextRef="#ctx0" brushRef="#br0" timeOffset="89590.42">20393 17030 748 0,'-3'0'330'0,"0"9"-168"16,7 14-57-16,11 24-59 15,7 11 3-15,7 14 5 16,-3 0-3-16,2-9-9 15,-3-13-5 1,0-18 7-16,-5-16 18 0,-1-26 32 16,-3-9 10-16,-5-28-3 15,3-12-16-15,-4-17-29 16,-6-8-9 0,-7-22-13-16,-9-16-3 0,-5 4-14 15,1 2-10 1,5 40-57-16,8 24-59 0,9 29-303 15</inkml:trace>
  <inkml:trace contextRef="#ctx0" brushRef="#br0" timeOffset="90008.64">20602 16629 583 0,'-1'1'254'16,"3"4"-117"-16,14-2-40 16,32 1-42-16,22-1-12 0,42-3-5 15,13-1 24-15,52-6 35 16,13-1 8-16,27-1-19 15,2 1-22-15,-37 4-71 16,-23 2-30-16,-51 2-46 16,-20 3-110-16</inkml:trace>
  <inkml:trace contextRef="#ctx0" brushRef="#br0" timeOffset="90369.63">22306 16593 637 0,'6'-6'288'16,"3"-7"-106"-16,0 3-51 0,-1 5-21 16,0 3-8-16,-3 9-36 15,3 5-15-15,-1 12-7 16,-5 6-1-16,5 13-2 15,-4 3-4-15,-6 13 3 16,6 2-73-16</inkml:trace>
  <inkml:trace contextRef="#ctx0" brushRef="#br0" timeOffset="91238.95">20827 17164 748 0,'-4'-9'349'0,"0"-13"-167"16,6 1-61-16,20-5-63 15,8-2-15-15,8 6 1 16,5 2-2-16,-4 18-16 16,-6 10-15-16,-12 16-12 15,-16 9 0-15,-24 7 5 16,-10 5 3-16,-10 2 2 0,1 5-1 16,13-4-2-1,9-5 0-15,16-12-2 0,5-8 2 16,16-13 7-16,3-8 3 15,10-3 3-15,2-2-2 16,-4 3-43 0,-1 0-92-16</inkml:trace>
  <inkml:trace contextRef="#ctx0" brushRef="#br0" timeOffset="91729.25">21274 17376 409 0,'5'-6'265'0,"5"-10"-5"16,-4 0-28-16,-3-1-61 0,-3-2-28 15,-8 0-40-15,-3 0-17 16,-9 3-32-16,-5 3-17 15,-5 11-28-15,-2 3-9 16,-1 11-13-16,8 5-7 16,9 6-2-16,7 4 0 15,14 4 5-15,6-4 4 16,9-4 8 0,4-8 3-16,3-13 4 0,2-8 3 0,0-16-4 15,-1-5-3-15,-9-11-6 16,-3-2-2-16,-5-5 3 31,-3-1 4-31,-8-6 4 0,-4 0 5 0,-7-3 11 16,-3 4 3-16,2 15 6 15,1 9-3-15,4 26-18 16,0 7-5-16,2 24-9 16,4 10 1-16,6 12 9 15,1-10 2 1,-3-20 0-16,1 0 3 0,12 69-23 15,-1-2-90-15</inkml:trace>
  <inkml:trace contextRef="#ctx0" brushRef="#br0" timeOffset="92281.16">21558 17444 537 0,'3'-9'299'15,"3"-5"-71"1,0-4-84-16,0-1-29 16,-4 0-33-16,-2-3-11 0,-10 3-17 0,-9 0-5 15,-11 4-19-15,-1 5-9 16,0 10-12 0,0 8-6-1,10 11-7-15,-1 4-3 16,13 6 1-16,11 2 1 15,11-2 4-15,6-2 1 16,13-11 6-16,-4-5 2 16,2-11 4-16,-1-7 0 0,-9-5 2 15,-5 1 1-15,-4 3 19 16,-4 0 13-16,-2 9 6 16,-1 5 1-16,-2 9-20 15,-1 9-13-15,-1 10-8 16,-1 5-4-16,-6 2-1 15,-6-2-1-15,-10 0 9 16,-7-2 7-16,-3-7 8 16,-3 0 5-16,-6-17 2 15,2-7-4-15,-6-14-33 16,5-12-59-16,15-13-166 16</inkml:trace>
  <inkml:trace contextRef="#ctx0" brushRef="#br0" timeOffset="92718.22">21896 17231 530 0,'-12'-4'288'0,"-11"1"-53"0,-2 3-54 16,-3 2-70-16,4 5-22 15,9 6-33 1,6 3-3-16,15 7 6 0,13 3-10 16,10 4-16-16,5 2-5 15,-1 0-12-15,-8-2-1 0,-16-4 3 16,-5-3 3-16,-20-8 6 16,-10-4 3-16,-13-4 1 15,-8-7 3 1,9-6-76-16,7 0-64 0</inkml:trace>
  <inkml:trace contextRef="#ctx0" brushRef="#br0" timeOffset="92932.56">21975 17305 622 0,'-1'10'294'0,"3"19"-108"0,-1 5-12 16,4 10-54-16,0 2-27 15,-5-7-48 1,1-10-24-16,2-13-107 0,0-9-140 16</inkml:trace>
  <inkml:trace contextRef="#ctx0" brushRef="#br0" timeOffset="93065.58">21922 17019 869 0,'1'0'373'0,"2"-2"-202"0,0 6-96 0,-3-4-74 16,0 0-103-16</inkml:trace>
  <inkml:trace contextRef="#ctx0" brushRef="#br0" timeOffset="93367.37">22039 17306 882 0,'5'10'399'0,"6"9"-162"0,3 1-79 16,3 2-60-16,0-2-26 15,-1-3-42-15,-3-1-9 16,-6-3-5-16,-3-4 2 15,-4-5 8 1,-1-2 2-16,1-3 3 0,0 0 1 16,0-1-4-16,0 1-5 0,3-11-5 15,14-35-5-15,-2 26-7 16,2-1-4-16,4 3 0 31,-3 8-2-31,2 11 2 16,-3 7 2-16,-4 16-1 15,-5 3 2-15,-7 8 0 16,-1 3-5-16,1-10-172 16</inkml:trace>
  <inkml:trace contextRef="#ctx0" brushRef="#br0" timeOffset="93754.45">22458 17346 991 0,'-4'16'393'0,"-4"14"-264"15,6 2-31-15,6-5-36 16,4-4-21-16,9-10-13 15,0-10 3-15,1-14 7 16,-1-11 1-16,-7-17-8 16,0-6-6-16,-10-8-13 15,-8-3-2-15,-20-1-6 16,-8-3 0-16,-15 0 0 16,-4-1-2-16,3 14 15 15,4 12 7-15,13 20 14 16,10 15 0-16,18 18-14 0,12 9-7 15,27 6-15 1,12 3 2-16,20-6 1 0,5-4 9 16,4-3 158-1</inkml:trace>
  <inkml:trace contextRef="#ctx0" brushRef="#br0" timeOffset="94102.4599">22681 16529 976 0,'47'27'391'0,"27"17"-247"0,6 20-40 16,-1 21 14-16,-28 20 5 15,-19 9-11-15,-39 14-33 31,-16 0-19-31,-20-16-52 0,1-11-79 16</inkml:trace>
  <inkml:trace contextRef="#ctx0" brushRef="#br0" timeOffset="94540.06">23241 17207 1105 0,'6'-2'436'0,"4"1"-257"16,5 2-134-16,-2 3-60 16</inkml:trace>
  <inkml:trace contextRef="#ctx0" brushRef="#br0" timeOffset="94878.95">23601 17087 794 0,'0'1'352'15,"5"5"-147"1,2 4-70-16,3 12-26 0,-2 7-10 16,-8 13-31-16,-4 8-16 15,-5 6-27-15,1-1-7 16,8-14-4-16,6-5 0 15,10-19 2-15,8-9 1 16,8-8 6-16,3-9-37 0,-3-13-257 16</inkml:trace>
  <inkml:trace contextRef="#ctx0" brushRef="#br0" timeOffset="95054.4299">23564 16955 803 0,'3'-2'463'0,"8"2"-15"0,-1-1-294 16,3 1-102-16,2 2-82 16</inkml:trace>
  <inkml:trace contextRef="#ctx0" brushRef="#br0" timeOffset="95657.4299">23281 16526 624 0,'-3'0'355'0,"2"-2"-96"16,10 2-80-16,17 0-91 15,21 1-44-15,26 0-10 16,9 3-5-16,17-2-6 15,-10 2-1-15,-25-1-4 16,-15 1 1-16,-30-4 1 16,-10 0-4-16,-14-3-6 15,-10-4-2-15,-4-3-4 0,-9-6 1 16,0-3 0-16,8-1 0 16,6 1-5-16,10 5-4 15,18 7-6-15,7 6-3 16,8 10 3-16,2 6 3 15,-5 10 10-15,-5 3 16 16,-8 4 38-16,-8-1 20 16,-11 0 32-16,-7-5-2 0,-12-4-29 15,3-2-18 1,-5-5-31-16,-2 0-67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9:50:07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15791 2263 576 0,'-9'8'302'0,"-9"4"-74"0,7-2-68 0,11-11-77 15,5-11-23-15,20-11-28 16,10-15-10-16,34-17-2 16,15-8 8-16,29-22 3 0,-13 22 2 15,-50 32-2 1,1 0-7-16,141-87-4 16,-9 13 1-16,-30 31 1 0,-96 53 1 0,-21 11-4 15,-7 1-7-15,-10 4-99 16,-2 1-96-16</inkml:trace>
  <inkml:trace contextRef="#ctx0" brushRef="#br0" timeOffset="424">15828 2027 686 0,'0'2'277'0,"-5"6"-151"16,-3 8-33-16,-10 15 2 16,-6 9-9-16,-6 10-31 0,2 6-9 15,17-28-19 1,5-13 0-1,1 0-4-15,-9 35 4 0,20-23 23 16,9-14 8-16,25-28 15 16,8-4-2-16,14-4-24 0,4-1-14 15,-10 7-47-15,-2 4-106 0</inkml:trace>
  <inkml:trace contextRef="#ctx0" brushRef="#br0" timeOffset="942.6">17354 1081 792 0,'4'-7'388'0,"2"-2"-134"0,-1 6-64 0,-3 11-57 15,-2 9-17-15,-7 19-30 16,-3 4-13-1,-3 26-29-15,1 7-15 16,12-4-10-16,5-4-5 16,14-18-5-16,7-15-2 15,5-10 0-15,3-8 1 0,1-13 1 16,-7-1-19-16,-5-9-99 16,-8-3-94-16</inkml:trace>
  <inkml:trace contextRef="#ctx0" brushRef="#br0" timeOffset="1124.52">17243 1345 899 0,'-3'-1'428'0,"1"0"-174"0,8-1-79 15,-6 1-83-15,30-3-19 16,53-9-19-16,-26 7-18 15,3-5-9-15,-8 3-62 16,-7 4-280-16</inkml:trace>
  <inkml:trace contextRef="#ctx0" brushRef="#br0" timeOffset="1362.1">17729 1295 886 0,'6'-5'414'0,"8"-5"-144"16,10-1-134-16,12 3-68 15,3 2-17-15,7 2-24 16,-3 4-10-16,-8-1-82 15,0 1-113-15</inkml:trace>
  <inkml:trace contextRef="#ctx0" brushRef="#br0" timeOffset="1567.1398">17749 1427 818 0,'3'1'395'0,"9"-1"-119"16,7-1-98-16,17 0-68 16,3-2-25-16,10 0-43 15,-4 3-14-15,-5 3-114 16,-5-1-136-16</inkml:trace>
  <inkml:trace contextRef="#ctx0" brushRef="#br0" timeOffset="1943.7">18514 1184 618 0,'-11'-9'384'16,"-11"-7"-29"-16,-17 4-135 15,-3 4-27-15,-11 8-60 16,-3 5-29-16,7 12-57 16,7 7-24-16,14 10-29 15,11 5-5-15,20 8-1 16,10 4 0-16,19-7 8 15,11-11 1-15,15-15 8 16,13-13 5-16,-7-20 7 16,-3-7 3-16,-21-18 5 15,-12-5 2-15,-18-2-1 16,-10-1-2-16,-16 10-66 16,-13 6-74-16</inkml:trace>
  <inkml:trace contextRef="#ctx0" brushRef="#br0" timeOffset="2607.5">18445 1156 550 0,'-3'-2'345'0,"-9"2"11"0,-8 6-69 16,-15 17-82-16,-8 8-38 15,-5 20-80-15,2 3-28 16,13-5-38-16,9-4-1 15,21-25-204-15</inkml:trace>
  <inkml:trace contextRef="#ctx0" brushRef="#br0" timeOffset="3497.61">17884 598 535 0,'-65'-1'253'0,"-41"-1"-95"0,-22 23-46 16,-7 19-2-16,4 34-17 15,0 15-21 1,18 33-30-16,15 20-13 0,36 25-13 16,21 11 1-16,53 14-6 0,30-14-4 15,39-29 5-15,22-17 2 16,43-52 13-16,13-23 9 15,44-54 0 1,13-29 0-16,18-49-6 16,-2-31-3-16,-20-40 2 15,-9-11 16-15,-56-38 14 0,-25-2 0 16,-78-12-6-16,-50 0-12 16,-105 37-19-16,-41 31-2 0,-81 71-8 15,-26 32-8-15,-10 57-45 31,-10 14-94-31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07:51:56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22812 7181 499 0,'0'-3'282'0,"-1"-2"-16"15,-1 1-11-15,1 4-28 0,-1 0-21 16,-14 6-50 0,-46 37-30-16,29 8-43 0,-2 9-19 15,13 9-35 1,12 0-10-16,13-12-12 15,12-6-5-15,15-8-56 16,6-5-93-16</inkml:trace>
  <inkml:trace contextRef="#ctx0" brushRef="#br0" timeOffset="542.2501">23119 7519 572 0,'0'-13'350'16,"0"-6"-37"-16,-6-1-94 15,-4 2-21-15,-12 2-45 16,-6-1-26-16,-3 7-47 16,-4 5-21-16,7 10-40 15,0 8-16-15,7 10-26 16,8 4-5-16,11 6 2 15,6-1 5-15,11-7 11 16,5-3 2-16,15-10 0 16,3-8 0-16,3-9 5 15,0-10 5-15,-13-8 10 0,-7-3 4 16,-13-5 7 0,-6-1 2-16,-10 3 4 0,-7 0 8 15,-4 16-1-15,1 8-3 16,4 8-11-1,3 10-13-15,10 5-11 16,4 7-2-16,8-2-2 0,5 2 3 16,6-2 0-16,0-3-1 15,0-1-52-15,-1-4-56 16,-5-3-212-16</inkml:trace>
  <inkml:trace contextRef="#ctx0" brushRef="#br0" timeOffset="767.7207">23272 7243 1183 0,'11'-1'525'16,"7"-4"-258"-16,4 14-145 0,7 17-36 15,1 19-43-15,1 8-12 16,-10 8-9-16,-16-2 3 15,-12-6 1 1,-8 0 0-16,-10-9-4 0,3-6-31 16,-1-11-188-1</inkml:trace>
  <inkml:trace contextRef="#ctx0" brushRef="#br0" timeOffset="1660.1912">18247 7437 919 0,'-14'1'454'16,"-10"4"-176"-16,-4 13-118 15,-1 9-42-15,3 16-59 16,3 7-15-16,12 14-19 15,10 3-4-15,10 1-6 0,11-7-6 16,6-13-4 0,0-10-1-16,6-14-5 0,0-3-1 15,2-11-162 1,3-8-197-16</inkml:trace>
  <inkml:trace contextRef="#ctx0" brushRef="#br0" timeOffset="2083.4339">18413 7497 1247 0,'0'1'481'0,"-1"10"-329"15,1 6-56-15,2 15-45 16,5 7-5-16,4 9-22 15,2 0-7-15,-5-1-8 16,-1-3 0-16,-5-12-4 16,-4-6-1-16,0-18 3 15,-4-8-2-15,1-14-4 16,4-6-3-16,6-8-13 0,5 0-1 16,6 4-2-1,9 3 5-15,-5 9 9 16,0 6 2-16,3 10 7 15,-3 9 2-15,-2 8 4 16,-5 6 6-16,-12 7 4 16,-6 0 3-16,-12 5 0 0,-1-5-3 15,-10-12-2-15,-3-11 0 16,-2-13-38-16,0-7-31 16,4-7-75-16,4 2-52 15,5-1-89-15,5 4-93 16</inkml:trace>
  <inkml:trace contextRef="#ctx0" brushRef="#br0" timeOffset="2330.2491">18677 7460 1286 0,'8'-6'548'0,"14"2"-297"0,4-1-92 16,13 21-86-16,5 12-16 16,-4 19-20-16,-8 10-8 15,-26 13-6-15,-13 2-1 16,-21-2-1-16,-5-9-3 16,-1-15-3-1,1-7-29-15,2-14-174 0</inkml:trace>
  <inkml:trace contextRef="#ctx0" brushRef="#br0" timeOffset="7378.385">2139 7041 225 0,'30'-4'209'0,"22"-3"20"0,-15 6 0 16,-6-2-11-16,-17 3-11 15,-12 2-14 1,-15 2-36-16,-18 0-18 0,-24-1-50 15,-13 1-12-15,-15-4-25 16,-3 0-12-16,5 4-22 16,4 0-9-16,22 4-11 15,12 4-5-15,20-2-8 16,8 4-3-16,20 2 2 16,12-3 2-16,19 0 10 15,16-2 3 1,21-1 2-16,-1 3 2 0,-5 4 1 15,-12 3 0 1,-38 4 0-16,-15 9 1 0,-25 13 1 0,-15 4 3 16,-18 4-1-16,-1-6 1 15,12-15-3-15,8-5 0 16,27-12-3-16,10-5-2 16,8-5 2-1,15-2-1-15,19 0 3 0,10-3 0 16,12 2-2-16,-2-2-1 15,-8-1-6 1,-4 0 14-16,-10-1-162 16,-3-1-129-16</inkml:trace>
  <inkml:trace contextRef="#ctx0" brushRef="#br0" timeOffset="7709.172">2215 7331 921 0,'13'-1'353'0,"14"-3"-243"15,15 2-38-15,12-1-11 16,1-2-20 0,-4 2-27-16,-8-1-4 0,-20 1-6 0,-7-1-29 15,-13 0-58-15,-3-2-26 16,-7 0-30-16,-3-1 25 15,-4 3 56-15,-1 1 29 16,0 4 91-16,0 9 30 16,4 7 48-16,0 4 8 15,7 13-46-15,1 1-21 16,3 1-41-16,4 2-10 0,3-11-17 16,1 0-5-16,8-3-59 15,-1-10-102-15</inkml:trace>
  <inkml:trace contextRef="#ctx0" brushRef="#br0" timeOffset="7971.6996">2776 7412 963 0,'-5'-5'448'0,"-13"-5"-189"15,-1 5-46-15,-8 4-79 0,3 2-34 16,4 10-51-16,1-2-21 15,10 9-26-15,1 5-3 16,13 0-5 0,8 5 2-16,14-10 3 0,7-1 1 15,9-10 4-15,1-7 2 16,-6-7 3-16,-8-8 5 16,-18-3 9-16,-11-1 4 15,-27-3-5-15,-9 2-9 0,-12 4-54 16,1 2-110-16</inkml:trace>
  <inkml:trace contextRef="#ctx0" brushRef="#br0" timeOffset="8512.6622">3684 7355 658 0,'-5'-5'357'0,"-13"-6"-81"15,-7 7-37-15,-4 10-87 16,-5 8-44-16,6 14-64 16,7 5-22-16,3 9-22 15,8-5-2-15,14-3-1 16,13-4 2-16,18-16 1 0,10 0 3 16,6-14 6-16,-8-6 2 15,-17-3 12-15,-13 0 2 16,-27-2 0-16,-14 5-5 15,-19 2-17-15,3 6-5 16,5 11-60 0,9 0-126-16</inkml:trace>
  <inkml:trace contextRef="#ctx0" brushRef="#br0" timeOffset="8692.3954">3821 7446 894 0,'2'-3'521'15,"3"-3"-29"1,11 6-342-16,7 11-57 16,5 4-50-16,1 8-8 15,-4 10-9-15,-2 3-5 16,-7 9-16-16,-3-6-22 16,2-5-148-16,1-2-114 15</inkml:trace>
  <inkml:trace contextRef="#ctx0" brushRef="#br0" timeOffset="8848.5806">4091 7479 1126 0,'-14'2'515'0,"-8"6"-237"16,-5 15-148-16,-5 6-44 0,-10 15-49 16,-10 2-12-16,-4 8-14 31,2 4-6-31,16-8-126 0,14-6-137 0</inkml:trace>
  <inkml:trace contextRef="#ctx0" brushRef="#br0" timeOffset="9169.9725">4129 7514 801 0,'6'-2'432'0,"6"-5"-92"0,4 6-119 16,3 2-90-16,-4 7-37 15,1 4-31-15,-8-1-12 16,-3 1-16-16,3-2-7 16,-11 4-11-16,6-8-4 15,0-2-4 1,-5-5-3-16,2 0-8 0,0 0-3 16,21-17-3-1,37-27 1-15,-36 34 5 16,0 8-1-1,-5 8-1-15,-4 2 0 0,-2 12 2 16,-6 3 2-16,1 2 1 16,1 2 2-16,-2-4-3 15,0-2-1-15,5-3-162 16,-2-4-210-16</inkml:trace>
  <inkml:trace contextRef="#ctx0" brushRef="#br0" timeOffset="9327.9995">4396 7224 1031 0,'-6'-6'497'15,"-3"-3"-198"-15,3 2-137 16,4 7-133-16,4 3-29 16,9 7-148-16,-1 1-180 15</inkml:trace>
  <inkml:trace contextRef="#ctx0" brushRef="#br0" timeOffset="9500.0985">4522 7270 1101 0,'0'12'501'0,"0"7"-214"16,6 23-155-16,2 15-26 0,3 11-43 16,2 5-17-16,-2 1-25 15,1-4-5-15,-3 1-7 16,2-1 1-16,-1-14 0 15,-4-9-3-15,-1-19-135 16,0-7-138-16</inkml:trace>
  <inkml:trace contextRef="#ctx0" brushRef="#br0" timeOffset="9665.5748">4593 7638 997 0,'-3'-4'463'15,"-1"-7"-206"-15,9 0-95 16,15 4-111-16,4-1-19 16,7 4-19-16,4-1-13 15,0-1-94-15,3 6-104 16</inkml:trace>
  <inkml:trace contextRef="#ctx0" brushRef="#br0" timeOffset="9906.6275">5079 7514 457 0,'4'-3'352'15,"8"3"54"-15,-6 1-93 16,-6 6-104-16,-6 9-39 0,-13-1-52 16,-5 2-12-16,-12-2-35 15,3-5-23-15,2-5-27 16,-1-5-7-16,6-8-7 16,2-4-5-16,8-3-13 15,9-4-8-15,9 1-10 16,8 4 0-16,11 0 13 0,7 9 8 15,0 10 14 1,2 5 5-16,-3 17 1 16,-2 2 1-16,5 9-3 15,0 0 40-15,3-7-469 16</inkml:trace>
  <inkml:trace contextRef="#ctx0" brushRef="#br0" timeOffset="10331.8602">5948 7077 893 0,'-21'10'439'16,"-21"4"-163"-16,-14 26-141 31,0 11-45-31,11 27-54 0,16 11-14 0,31-2-8 16,20-4-1-16,30-16-2 16,9-14-3-16,12-14 9 15,3-10-89-15,-8-17-280 16</inkml:trace>
  <inkml:trace contextRef="#ctx0" brushRef="#br0" timeOffset="10727.237">6307 7592 838 0,'0'-13'388'0,"0"-11"-158"16,-2-2-40-1,-5 1-46-15,-2 3-21 0,-10-3-34 16,-7 4-8-16,-4 11-33 16,-3 2-16-16,2 11-32 15,0 4-9-15,9 10-7 16,6 2 0-16,10 7 8 16,9 4 0-16,15-4 1 15,7-5 0-15,12-7-2 16,2-5-3-16,3-9-32 15,-4-4-14-15,-7-5-19 0,-6-7 5 0,-11-2 38 16,-6 2 18 0,-8 2 45-16,-2 3 15 15,-6 4 8-15,-1 3-1 16,7 4-23 0,2 4-15-16,7 6-12 15,5 3-1-15,5 2-1 16,0 2-1-16,-3-2-52 15,1-1-82-15</inkml:trace>
  <inkml:trace contextRef="#ctx0" brushRef="#br0" timeOffset="10930.8062">6467 7162 895 0,'6'-8'447'0,"10"-4"-170"15,3 6-83-15,15 21-108 16,4 12-33-16,6 20-11 16,-5 11-1-16,-21 15 20 15,-18 2 5-15,-19-3-10 16,-9-9-4-16,-5-24-72 16,7-5-115-16</inkml:trace>
  <inkml:trace contextRef="#ctx0" brushRef="#br0" timeOffset="11712.7909">7175 7654 893 0,'2'7'399'16,"-1"5"-183"0,-10 17-98-16,-10 6-13 0,-11 1-42 15,2-2-76-15</inkml:trace>
  <inkml:trace contextRef="#ctx0" brushRef="#br0" timeOffset="11961.8462">7598 7424 1075 0,'0'-2'462'0,"0"3"-250"15,0 10-78-15,1 9-77 0,1 10-9 16,-2 3-11-16,0-2-7 16,0-4-12-16,3-3-5 15,2-4-84-15,0-1-128 16</inkml:trace>
  <inkml:trace contextRef="#ctx0" brushRef="#br0" timeOffset="12251.9287">7952 7494 989 0,'-8'-12'466'16,"-7"-7"-201"-16,1 2-115 0,1 8-44 15,-3 9-64-15,6 12-23 16,-5 6-23 0,2 6-4-16,13 6 3 0,2 0 2 15,21 1 2 1,6-4 2-16,8-11 3 16,3-8 1-16,-10-8 6 0,-8-4 5 15,-18-3 4-15,-12-6-2 16,-20 4-12-16,-9-3-17 15,-3 5-122-15,2 5-151 0</inkml:trace>
  <inkml:trace contextRef="#ctx0" brushRef="#br0" timeOffset="12414.7358">8073 7469 1164 0,'19'6'501'0,"14"5"-265"15,7 10-121-15,4 8-21 16,-7 10-33-16,-2 4-9 16,-8 8-28-16,-4-4-14 15,0-4-92-15,-3-6-79 16,-3-12-213-16</inkml:trace>
  <inkml:trace contextRef="#ctx0" brushRef="#br0" timeOffset="12593.345">8397 7475 868 0,'-3'-2'477'0,"-8"1"-113"15,-3 5-96-15,-6 18-139 16,-8 6-40-16,-14 12-40 16,-6 8-13-16,-10 8-16 15,-1 4-7-15,10 1-56 16,8-2-90-16,19-12-248 0</inkml:trace>
  <inkml:trace contextRef="#ctx0" brushRef="#br0" timeOffset="12903.0486">8540 7491 1034 0,'-6'-7'480'0,"-3"-1"-218"15,2 12-138-15,0 3-44 0,3 10-47 16,3 4-7-16,6 4 1 16,5 0 2-16,11 1 2 15,4-2-1-15,11-8-4 16,4-3-4-16,3-8-4 15,-3-8-1-15,-6-5-2 16,-9-2 0-16,-14-8-26 16,-5 1-53-16,-9-4-162 15,-6-3-140-15</inkml:trace>
  <inkml:trace contextRef="#ctx0" brushRef="#br0" timeOffset="12996.7891">8707 7303 478 0,'-1'-8'389'16,"-3"-5"67"-16,4 1-122 15,1 7-172-15,0 2-68 0,5 3-68 16,-6 0-112-16</inkml:trace>
  <inkml:trace contextRef="#ctx0" brushRef="#br0" timeOffset="13469.446">9060 7406 1157 0,'-10'-8'490'0,"-5"-7"-279"15,-2 5-72-15,6 7-93 0,4 7-28 16,8 8-29-16,7 3-5 16,10 8 6-16,0-2 4 15,8-2-6 1,3-3-15-16,-8-9-20 0,1 0-7 15,-21-6-3 1,-7 0 12-16,-16 1 20 0,-8 2 8 16,-8 6 13-16,1-2 2 15,6 4 0 1,5 2-2-16,14 1-4 16,4 4 0-16,14 3 7 15,9-4 4-15,11-4 12 0,8-4 4 16,7-9-1-16,4-4 1 0,0-10-4 15,3-4-2 1,-9-5 2-16,-8-2-2 16,-7 1 2-16,-7 1 0 15,-8 8 23-15,-1 4 14 16,-9 10 14-16,-6 6 6 16,-2 8-21-16,2 6-14 15,8-1-18 1,1-10-9-16,-1 0-45 15,8 25-80-15</inkml:trace>
  <inkml:trace contextRef="#ctx0" brushRef="#br0" timeOffset="13876.0385">10081 7571 1019 0,'-8'-8'471'0,"-15"-8"-202"0,-5 3-49 16,-8 4-91-16,0 4-34 15,4 6-59-15,5 4-23 16,10 13-18-16,5 2-3 16,12 6 3-16,6 2 2 0,20-5 5 15,10-2 3 1,12-13 4-16,3-5 2 0,-8-11 2 15,-7-4 0 1,-16-6-50-16,-8 0-59 0</inkml:trace>
  <inkml:trace contextRef="#ctx0" brushRef="#br0" timeOffset="14276.0466">10833 7269 961 0,'2'-31'444'16,"-2"-32"-195"-16,0 20-42 16,-3 23-86-16,-4 11-31 15,3 26-44-15,1 17-22 16,3 34-18-16,0 16 3 0,1 11 0 15,-1-1 0-15,1-17-1 16,6-11-1-16,-7-25 3 16,3-10-41-16,3-16-197 15</inkml:trace>
  <inkml:trace contextRef="#ctx0" brushRef="#br0" timeOffset="14591.9675">11188 7152 823 0,'-16'-13'424'16,"-14"-8"-107"-16,2 12-188 0,3 9-41 15,5 8-55-15,7 0-14 16,17 7-12-16,7-1 3 15,17 2 8-15,7-2 0 16,1-4-4-16,1-2-2 16,-7-5-2-16,-4 2-1 15,-12-2-1-15,-6 1 4 16,-11 5 19-16,-9 3 2 0,-5 4 0 16,-2 2-6-16,0 3-21 15,7-3-11 1,6 0-134-16,11-2-126 0</inkml:trace>
  <inkml:trace contextRef="#ctx0" brushRef="#br0" timeOffset="14781.3538">11064 7461 935 0,'-2'-3'427'0,"4"2"-211"15,13 1-51-15,18 2-79 0,7 3-33 16,7-4-22-16,-3 2-12 0,-2 4 1 16,-2-1-89-1,-11 1-226-15</inkml:trace>
  <inkml:trace contextRef="#ctx0" brushRef="#br0" timeOffset="14926.6932">11158 7564 623 0,'3'2'409'0,"3"2"-1"16,9 4-192-16,8-1-43 0,9 0-79 15,10-3-28-15,4-8-69 16,0 0-120 0</inkml:trace>
  <inkml:trace contextRef="#ctx0" brushRef="#br0" timeOffset="15569.7575">11867 7293 491 0,'1'-13'352'0,"5"-10"6"16,-3 20-154-16,1 5-45 16,3 28-91-16,-3 15-37 0,1 23-3 15,-2 5 0 1,-3-5-4-16,-1-8-4 0,-2-16-3 16,0-6-1-16,1-17 2 15,-1-6 5-15,0-15 17 16,-3-9 1-16,3-15-1 15,-4-11-3-15,3-14-16 16,-1-9-3-16,0-18-5 16,5 1-6-16,6 11-10 15,2 9-6-15,5 34 8 16,1 9 0-16,2 15 4 16,3 15 3-16,11 16-6 15,4 8 0-15,10 13 1 16,2-3 0-16,-1-4 0 15,-3-5 1-15,-13-14 2 16,-1-5-1-16,-11-18 9 16,3-6 4-16,-1-13 12 0,-5-11 7 15,-2-12 12 1,-8-5-9-16,-8-8-12 0,-3 4-10 16,0 11-59-16,2 6-53 15,4 18-250-15</inkml:trace>
  <inkml:trace contextRef="#ctx0" brushRef="#br0" timeOffset="15710.6121">12578 7731 775 0,'-3'-4'460'0,"-3"-6"-53"16,4-2-212-16,-1-1-268 15</inkml:trace>
  <inkml:trace contextRef="#ctx0" brushRef="#br0" timeOffset="16396.9163">12885 7223 880 0,'-4'7'353'0,"0"15"-212"16,-1 13-63-16,5 28-42 0,-2 5 4 15,2 5-4-15,0-3-3 16,0-19-1 0,3-6-2-16,2-19 0 0,-2-12 12 15,0-16 25-15,-3-8 3 16,-5-16-3-16,-2-7-15 16,-3-16-27-1,-4-10-6-15,4-10-10 0,1-5-5 0,15 13-17 16,8 14-12-16,7 25-14 15,3 16 0 1,3 16 11-16,1 14 9 0,1 24 14 16,5 7 3-1,-4 5 2-15,2-5 1 16,5-10 2-16,-8-10 2 16,-3-13 5-16,-4-10 5 15,-6-13 27-15,1-13 12 16,0-11 17-16,-4-11 2 0,-7-20-16 15,-4-8-11-15,-3-8-27 16,1 7-15-16,0 21-78 0,4 16-85 16,-1 21-291-1</inkml:trace>
  <inkml:trace contextRef="#ctx0" brushRef="#br0" timeOffset="17229.2246">13440 7543 758 0,'4'0'337'0,"10"-1"-134"15,17 1-120-15,9 1-23 16,5-1-1-16,0-1-5 15,-14-1-11 1,-8-6-2-16,-10 0 5 0,-13-3 3 16,-6-1-13-16,-9 2-5 15,-12 6-16-15,-6 4-8 16,-1 10-5-16,0 3-3 16,12 12-2-16,7 1 0 15,15 3 3-15,7 5 3 16,15-8 5-16,6-1 0 0,10-12 1 15,-3-6 2-15,0-9 0 16,-4-8 1-16,-10-11 5 0,5-1 1 16,-11-8 1-16,-3 1-1 15,-3 5-7 1,-5 2-4-16,-6 8-5 16,-2 4-2-16,-4 10-2 15,0 2-1-15,1 16-1 16,1 1 2-16,6 6 1 15,0 2 1-15,14-3 4 16,1-2 1-16,8-7 3 16,4-5 2-16,-1-10 5 15,1-4 0-15,-5-8-1 16,-2-5 1-16,-2 0-4 16,-4-2-2-16,-4 7-4 15,-2 2-5-15,-3 9-7 0,-2 1-3 16,-1 7-1-1,1 4 0-15,4 4 6 0,-1 4 2 0,11 3 3 16,-1-5 1 0,11 2 1-16,0-11 2 15,3-10 4-15,-2-8 0 0,-5-14 4 16,-4-2 1 0,-1-7 2-16,-3-2 0 15,-9-17-1-15,4-9 3 16,-2-18-4-16,3-1-2 0,5 16-5 0,-3 12-6 15,-5 29 5 1,-2 12-2-16,-5 13-2 16,-1 13-1-16,2 16-5 0,1 12 1 15,5 22 4 1,2 13 1-16,0-1 1 16,2-1 0-16,-3-15 0 15,2-9-1-15,-3-13-2 16,-3-8-24-16,-5-17-95 15,-2-13-93-15,-11-16-267 16</inkml:trace>
  <inkml:trace contextRef="#ctx0" brushRef="#br0" timeOffset="17559.6221">14242 7593 121 0,'-6'-16'189'0,"2"6"2"15,-1-9 46-15,8 3-69 16,18 10-75-16,4 1-21 16,15 3-14-16,3 3-4 15,8 1-21-15,6 5 0 16,-6 1 17-16,-1-5 10 15,-12-1 10-15,-5-2 0 16,-5-6-7-16,-8 3 5 16,-13-4 8-16,-6 2-3 0,-10-2-11 15,-2 5-14-15,-1 2-29 16,-7 0-10 0,4 9-14-16,2 1-5 15,2 3-7-15,4 8 2 0,7 2 4 16,6 4 3-16,10-1 9 15,5-5 4-15,4-5 4 16,-1-7 4-16,4-11 5 16,-3-5 5-16,-9-12 7 15,-5-3-1-15,-15-6-5 0,-3-1-7 16,-5 5-54 0,5-1-78-16</inkml:trace>
  <inkml:trace contextRef="#ctx0" brushRef="#br0" timeOffset="17954.4392">14929 7578 683 0,'4'-4'392'0,"5"-1"-65"15,2 5-113 1,3 9-109-16,-1 1-34 0,-1 6-30 16,-3-1-11-16,-5-2-8 15,-1 5 0-15,-3-5-1 16,-4-3-1-16,0-5 1 0,-1-6 3 16,2-7-1-16,6-4-2 15,6-7-9-15,2-1-10 16,9 4-6-16,5 0-2 15,1 10 2-15,0 1 5 16,-4 5 24-16,-5 5 10 16,-4 4 27-16,0 4 7 15,-3 4 0-15,-4-2-2 0,-5-3-13 16,-1 1-10-16,-3-4-16 16,-1 0-8-16,3-1-8 15,-1-1-50-15</inkml:trace>
  <inkml:trace contextRef="#ctx0" brushRef="#br0" timeOffset="18493.1699">15642 7630 1156 0,'3'9'440'16,"0"12"-305"-16,-9 4-51 0,-5 10-31 15,-4-2 15-15</inkml:trace>
  <inkml:trace contextRef="#ctx0" brushRef="#br0" timeOffset="19391.1501">1794 8287 498 0,'5'-11'314'0,"10"-5"-23"0,2 8-54 16,10 23-94-16,11 23-42 0,10 35-47 16,-2 10-13-1,-9 18-11-15,-10-3-6 16,-26-1-12-16,-7-3-2 16,-22-22-8-16,-6-11-27 15,-4-30-29-15,-4-12-14 16,8-26-80-16,4-16-8 0,9-23 21 15,6-13 35-15,15-10 129 16,-1 1 51-16,24 0 49 16,16 4 4-16,23 7-27 15,12-1-12-15,-1 9-39 16,-6 4-20-16,-20 8-2 16,-8 10 1-16,-16 14-2 15,-10 7-8-15,-11 10-17 16,-5 9-4-16,-7 13 0 15,-1 8 4-15,2 8 0 16,6 0-4-16,10-4-3 16,10-5 1-16,11-7-146 15</inkml:trace>
  <inkml:trace contextRef="#ctx0" brushRef="#br0" timeOffset="19675.0926">2768 8396 1026 0,'-8'11'397'16,"-12"13"-278"-16,-4 2-24 15,-4 2-26-15,-1-1-15 0,1-9-20 16,-1-5-3-16,4-12-11 16,5-3-11-16,3-12-35 15,4-6-10-15,12-3-9 16,1-2 4-16,8-3 37 15,7 7 14-15,6 5 32 16,-4 4 10-16,12 16 3 16,-3 12 0-16,-1 12-7 15,5 7-4-15,-5 1-11 16,2-4 4-16,-3-6-370 0</inkml:trace>
  <inkml:trace contextRef="#ctx0" brushRef="#br0" timeOffset="20064.1004">3680 8531 750 0,'-7'-11'437'0,"-6"-9"-91"0,-9-3-103 15,-7-3-36-15,0 7-75 16,-1 4-32-16,7 15-48 15,7 8-20-15,2 9-26 0,11 7-4 16,4 3-2-16,4 1 0 16,19 0 4-1,-1-5 0-15,7 0 2 0,3-6-1 16,-4-8 7 0,-3-5-58-16,-6-10-190 15</inkml:trace>
  <inkml:trace contextRef="#ctx0" brushRef="#br0" timeOffset="20457.8289">3579 8197 959 0,'1'1'340'0,"4"5"-277"0,7 8-63 16,2 2-46-16,6 9-29 15,-2 2-53-15,-2 1-5 16,-3-1 41-16,-1-7 53 15,-2-17 139-15,0-8 40 16,6-18 39-16,-9-7 4 0,22-5-35 16,1-2-2-16,7 7 2 15,11 3-10 1,-16 18-40-16,-1 9-27 16,-13 16-34-16,2 13-4 0,-6 19 4 15,-6 12 0-15,3 8-7 16,-2-1-6-16,2-16-9 15,4-9-1-15,-1-21-1 16,-2-8 0-16,-3-8 3 0,-4-6 0 0,-11-11-12 31,-6-2-9-31,-13-5-32 0,-6 2-10 0,-8 6-1 32,-1 3 2-32,-4 10 17 0,4 4-28 0,11 7-113 15,10 4-81-15</inkml:trace>
  <inkml:trace contextRef="#ctx0" brushRef="#br0" timeOffset="20992.5495">4372 8561 447 0,'1'-8'300'15,"-1"-10"0"1,-6-2-86-16,-6-4-16 0,-9 1-40 16,-4 6-21-1,-8 7-56-15,1 5-27 16,2 11-36-16,7 6-15 0,10 6-18 16,5 7-1-16,14-2 5 15,7 1 4-15,12-6 8 16,6-2 3-16,3-6 0 15,-4-9 1-15,-3-2 3 16,-4-6 1-16,-8-7 3 16,-1 1 0-16,-8 1-3 15,-4 1-3-15,-4 7-8 16,-2 2-5-16,-2 5-1 16,1 4 1-16,5 8 3 15,3 1 3-15,9 1 1 16,2-4-1-16,3-9 2 15,3-4 4-15,-2-4 3 16,-1-8 2-16,2-4 0 16,-2-3-2-16,6-3-2 15,0-1 0-15,5 3 9 0,1 7 5 16,0 13 2-16,-2 7 0 16,0 10-1-16,-3 1 2 15,-9-1 11-15,-2 5 10 16,-17-2 6-16,-6-1-3 15,-9-3-9-15,0-5-36 16,1-10-364-16</inkml:trace>
  <inkml:trace contextRef="#ctx0" brushRef="#br0" timeOffset="21875.5744">5321 8406 810 0,'8'4'358'16,"16"7"-180"-16,10 2-33 0,6-3-61 15,5 2-22 1,0-4-31-16,-7-4-8 16,-8-3-5-16,-9-3-2 15,-16-3-4-15,-5 4-10 16,-12-1-13-16,-6 2-6 15,-1 2-6-15,1 5 2 0,2 7 2 16,7 3 1-16,3 8 3 16,2 3 2-1,12 4 4-15,3-1 0 0,18-1-62 16,6-4-42-16,11-9-53 16,2-2-26-16,1-10 64 15,-1-8 48-15,-4-8 104 16,-4-7 62-16,-10-3 68 15,-4-1 25-15,-22-4-2 16,-4 2-17-16,-9-1-22 16,-7 2-14-16,0 4-27 15,-5 3-16-15,-6 9-48 0,1 7-19 16,1 7-29-16,5 7-4 16,8 6 2-16,8-2 3 15,10 4 9 1,9 0 4-16,8-8 3 15,7-2 0-15,2-7 2 16,-2-7 0-16,-7-9 2 0,-3-3 0 0,-8-3 3 16,1 1-1-16,-4-1-2 15,-8-1-1 1,0 13-6-16,-2-2-6 0,-3 7-5 16,-1 7 1-16,4 3 1 15,-4 3 4 1,10 3 4-16,6-2-1 0,4-5 4 15,5-2 1-15,4-3 3 16,-1-2 0-16,3-8 2 16,1 0-1-16,0-9-1 15,4 0-2-15,6 7-3 0,-1 1 0 16,6 9-1 0,-5 5 1-16,-5 5 5 0,-2 3 5 15,-19 1 22-15,-5-1 15 16,-12 0 17-16,-14-2 0 15,-6-5-19-15,-9-1-7 0,0-4-114 16</inkml:trace>
  <inkml:trace contextRef="#ctx0" brushRef="#br0" timeOffset="22386.0248">7399 8476 1049 0,'0'5'439'0,"-3"6"-249"0,-4 9-54 0,-13 7-64 16,-4 2-20-1,-16 5-33-15,-4-8-7 0,-3-2-5 16,5-9-13-16,15-14-32 16,5-3-14-16,10-15-23 15,1-2-5-15,10-3 18 32,4-1 9-32,7 7 26 15,9 2 25-15,7 10 35 0,3 7 14 16,9 13 13-1,-4 9-2-15,-3 8-19 0,-5 2-8 16,-8 2-12-16,-5-4-51 16,-9-12-265-16</inkml:trace>
  <inkml:trace contextRef="#ctx0" brushRef="#br0" timeOffset="22534.4077">7271 8210 1320 0,'-2'-4'562'0,"0"-3"-336"16,3 8-91-16,-1-1-109 15,5 7-19-15,8 23-145 16</inkml:trace>
  <inkml:trace contextRef="#ctx0" brushRef="#br0" timeOffset="23194.1181">7485 8128 780 0,'0'-1'372'16,"0"-3"-146"-16,19 4-116 15,12 6-47-15,20-4-16 16,7 3 0-16,4-4-7 15,-5 1-5-15,-18-2-9 16,-8 0-5-16,-20-4 1 16,-4-4-1-16,-5-1-11 15,-7-3-5-15,-2 3-15 16,-3 2-8-16,-4 6-6 16,3 4-2-16,-4 4 1 0,0 6 3 15,-1 3 8-15,6 4 2 16,9 7 4-16,1-2 1 15,4 3 6-15,0-3 2 16,-4 0 3 0,0-2 0-16,-1 3-1 0,1 3 0 15,0 2 0 1,7 8-1-16,8 4 1 16,-2 2 0-16,14 10-1 0,-7-2 1 15,-5 1 0-15,-6-5 2 16,-16-6 15-16,-6-4 11 15,-20-10 11-15,-2-5 5 16,-13-20-4-16,-3-6-6 16,8-14-8-16,4-8-6 0,18-4-20 15,10 0-9-15,14 2-19 16,9 5-10-16,7 6-49 16,6 2-48-16,6 8-255 15</inkml:trace>
  <inkml:trace contextRef="#ctx0" brushRef="#br0" timeOffset="23404.7848">7630 8446 701 0,'-1'-4'423'0,"1"0"-50"15,7 4-173-15,16 4-107 0,7 6-38 16,14-1-13 0,2-1-10-16,8-1-78 15,-1-5-360-15</inkml:trace>
  <inkml:trace contextRef="#ctx0" brushRef="#br0" timeOffset="23897.9442">8195 8644 874 0,'-6'-10'397'0,"-10"-12"-172"16,-10 1-36-16,2 5-51 0,-1 0-23 15,3 12-54-15,7 2-22 16,-6 7-36 0,3 9-9-16,5 4-1 0,8 5 2 15,9 7 6 1,11-3 2-16,11-8 3 16,7-4 1-16,7-15 1 15,-1-1 1-15,0-12 0 16,-6-2 1-16,-10-5 2 0,-5-3 1 0,-7-1 4 31,-5 1-1-31,-4 10 1 16,1 2 0-16,1 11-9 0,3 4-2 15,-3 6-6-15,0 3-2 16,2 7 2-16,-5 5 0 16,7 0 2-16,0 0 1 0,-1-7 2 15,1-2 1 1,1-13 11-16,4-3 3 15,-1-11 8-15,5-5 2 0,2-5-7 0,0-3-4 32,-1 2-30-32,-1 2-77 0,-3 9-307 15</inkml:trace>
  <inkml:trace contextRef="#ctx0" brushRef="#br0" timeOffset="24393.8636">8820 8593 620 0,'0'-9'381'0,"-5"-9"-32"16,-8 3-85-16,-3 4-122 16,0 5-48-16,5 3-68 15,1 3-23-15,14 8-17 16,-1 3-5-16,8 0 4 0,4 3 5 15,-4-7 3 1,4-1 0-16,-4-2-1 0,-1 0-2 16,-10-4-2-16,-1 1 0 15,-10 2-1-15,-6 1 2 16,-1 2 11-16,-5 1 5 16,7 3 4-16,-1 1-3 15,12 7-8-15,0 2-1 16,7-1 3-16,10 2 6 15,2-5 9-15,6-2 3 0,1-9 6 16,-6-5 4-16,8-9 2 16,-3-3-2-16,5-7-6 15,9-3-8-15,6 3-2 16,5 1 7-16,8 8 9 16,-1 8 4-16,-6 5 6 15,-8 4 2-15,-13 8 18 16,-11 0 10-16,-14 6 6 15,-9 2-2-15,-14-1-17 16,-5 0-10-16,-7-5-15 16,1-4-6-16,8-8-58 15,6-5-141-15</inkml:trace>
  <inkml:trace contextRef="#ctx0" brushRef="#br0" timeOffset="25966.0928">9692 8757 819 0,'13'0'415'0,"6"-1"-123"16,-7 10-148-16,-7 5-36 0,-14 8-33 16,-4 7-12-1,-11-3-26-15,1-1 0 16,5-10-252-16</inkml:trace>
  <inkml:trace contextRef="#ctx0" brushRef="#br0" timeOffset="26573.5943">10113 8522 644 0,'10'-5'325'16,"8"5"-41"-1,13 2-233 1,5 1-22-16,5 5-5 0,0-6 1 16,-8 2-1-16,-2-3 2 15,-15-4-3 1,-5 0 1-16,-12 1-13 15,-10 2-7-15,-6 1-8 16,-7 3-7-16,0 5 2 16,-4 3-1-16,7 9-2 0,5 3 1 15,10 8 14-15,6-2 10 16,15-1 17-16,4-1 8 16,8-11-3-16,6-3-2 15,-1-14-4-15,2-3 0 16,0-11-2-16,-4-7-1 15,-8-2 0-15,-1-2-4 16,-12-1-1-16,0 1-1 0,-7 8-5 16,-1 1-1-1,1 8-7-15,-2 12 0 0,1 5-1 16,-4 10 0-16,2 6 2 16,0-4-1-16,-2 3-2 15,3-5 2-15,3-8 0 16,-3-3 3-16,12-10 6 15,1-6 0-15,8-8 1 16,8-4-2-16,-1 1-3 16,-1-1 10-16,0 5 14 15,-4 6 8-15,-7 10 2 16,-1 8-9-16,-7 12-16 16,-2 4-8-16,4 4 11 15,0 2-118-15</inkml:trace>
  <inkml:trace contextRef="#ctx0" brushRef="#br0" timeOffset="26965.3815">11451 8542 968 0,'-23'0'447'16,"-15"3"-208"-16,1 9-125 15,2 7-46-15,18 12-47 16,5 2-10-16,12 6-5 16,13-1 2-16,16-8 9 0,10-6 5 15,15-11 5 1,-1-6 1-16,-16-7 8 16,-6-10 7-16,-25-8 4 15,-8-3-4-15,-24-6-21 16,-8 5-15-16,-3 7-95 15,1 3-91-15</inkml:trace>
  <inkml:trace contextRef="#ctx0" brushRef="#br0" timeOffset="27372.7173">11576 8583 1396 0,'15'-2'530'16,"20"-1"-396"-16,6 1-50 0,4-1-49 15,1 2-11-15,1-2-13 16,-6 0-4-16,-9 1-3 16,-9-2-3-16,-16 1-30 15,-4 1-10-15,-17 4-6 16,-8 0 1-16,-14 1 22 16,2 4 7-16,5 11-1 15,3 1-4-15,14 10 9 0,5 2 4 16,8-1 11-1,7 2 11-15,6-5 5 16,2-5 3-16,14-11-1 16,2-5-3-16,5-9-3 0,1-8-1 15,-9-10-3 1,-11-2 0-16,8-3-2 16,-3-2-1-16,-6 4 1 0,6 0 0 15,-17 9 8-15,-5 3 2 16,-3 12-6-16,-3 10 1 15,1 14-11-15,-1 6-3 16,6 7 2-16,3-3-8 16</inkml:trace>
  <inkml:trace contextRef="#ctx0" brushRef="#br0" timeOffset="27889.3401">12318 8568 689 0,'6'0'362'0,"15"8"-88"15,6 15-64-15,12 23-84 16,6 14-19-16,-2 18-39 15,-5 3-14-15,-23-3-24 16,-13-7-9-16,-23-17-8 16,-10-9-1-16,-13-15 0 15,-2-7-20 1,-1-17-33-16,0-11-21 0,13-15-30 16,6-10 9-1,20-14 28-15,7-13 22 0,16-18 43 16,15-6 15-16,15 2 18 0,6 11 4 15,2 22-17 1,-7 14-4-16,-17 16-23 16,-5 5-53-16</inkml:trace>
  <inkml:trace contextRef="#ctx0" brushRef="#br0" timeOffset="28061.7069">12661 8583 959 0,'7'1'458'0,"7"5"-165"15,1 7-77-15,2 18-80 16,-4 5-20-16,-6 11-39 16,-3 9-16-16,0 4-28 15,-2-1-11-15,-2-8 0 16,4-10-88-16,0-16-218 16</inkml:trace>
  <inkml:trace contextRef="#ctx0" brushRef="#br0" timeOffset="28434.436">12696 8777 1185 0,'7'-6'470'16,"8"-4"-323"-16,4 0-55 0,11 6-63 16,6-1-12-16,2-2-10 15,-3-1-1-15,-14-3-26 16,-1 0-13-16,-12 0-5 15,1 2-2-15,-3 2 24 16,-4 3 15-16,8 6 16 16,1 5 9-16,4 8 12 15,2 2 2-15,-6 2-2 16,-4 2-3-16,-4-8-7 16,1-1-7-16,0-9-3 15,4-3-1-15,5-10-3 0,7-2 0 16,4-8-7-1,-1-1-1-15,0 3-2 0,-3 1-1 16,-5 7 0 0,-4 8 2-16,-1 10 2 15,2 9 0-15,-6 11 0 0,-3 2-1 16,1 2 1-16,-4-3-79 16,0-8-439-16</inkml:trace>
  <inkml:trace contextRef="#ctx0" brushRef="#br0" timeOffset="28582.1177">13176 8368 1195 0,'3'-13'589'0,"0"-11"-233"0,0 16-194 16,0 8-74-16,-3 12-76 15,3 11-51-15</inkml:trace>
  <inkml:trace contextRef="#ctx0" brushRef="#br0" timeOffset="29058.3811">13766 8662 735 0,'5'6'344'0,"2"4"-112"0,5 14-162 16,-4 2-30-16,-6 1-14 15,3 1-3-15,-5-10-4 16,-1-4 2-16,2-8 11 16,-1-9-1-16,1-9 3 15,2-9-3-15,3-8-13 16,2-2-1-16,5 0-9 15,4 3 4-15,5 7 26 16,0 4 16-16,-1 7 9 16,-2 9-5-16,-2 9-30 0,-3 7-18 15,-3 9-9-15,-1 6 0 16,-2-7-74 15,-3-12-112-31</inkml:trace>
  <inkml:trace contextRef="#ctx0" brushRef="#br0" timeOffset="29495.6653">14330 8815 682 0,'3'-9'350'0,"-4"-14"-91"16,-2-2-58-16,-9-2-55 16,-7-2-17-16,-3 0-32 15,-2 6-20-15,-2 9-37 16,0 0-19-16,5 13-24 15,3 5-8 1,8 8-8-16,-1 7 2 0,6 6 8 16,5-1 5-16,6 2 8 15,11 0 4-15,7-6 2 16,1-3 0-16,3-11 4 16,-1-6 0-16,-2-6 3 15,-3-8 0-15,-5-2 0 16,-6-1-3-16,-6-6-3 0,-5 5-3 15,-1 6-7-15,-1 5-5 16,2 7-12-16,1 7-2 16,2 4 1-16,2 4 4 15,7 7 10-15,2-3 3 16,12-1 5 0,-1-1 6-16,6-11 15 15,-2-5 12-15,-1-8 27 16,-5-4 7-16,-8-10-3 15,-5 0-13-15,-10-5-33 16,-3 0-53-16,-9 10-169 0</inkml:trace>
  <inkml:trace contextRef="#ctx0" brushRef="#br0" timeOffset="30225.9904">15200 8502 879 0,'12'5'402'16,"13"17"-177"-1,-8 1-68-15,-9 13-75 0,-9 5-25 16,-19 0-31-16,-5 2-8 0,1-3-6 15,2-7 0-15,13-10-4 16,6-8-2 0,14-18-7-16,12-9-7 15,15-12-22-15,6-6-8 16,4 0 0-16,-5-2 6 0,-10 6 19 16,-4 3 10-1,-13 12 15-15,-7 3 20 16,-10 8-1-16,0 7 1 0,-4 4-8 15,5 8-16-15,11 5 11 16,4-1 2-16,14 3 5 16,3-5-1-16,0-5-6 15,1-4 0-15,1-11-2 16,-5-1-1-16,-3-12 4 16,-2-4 1-16,-10-5-2 15,-1-5 0-15,-12-2-7 16,-4 1-5-16,-11-6-15 15,-5 2-6-15,-4 13-11 0,3 4-4 16,0 19-1 0,0 9-1-16,5 11 6 15,0 5 4-15,15 12 11 16,-4 3 4-16,7 14 13 16,8 7 4-16,-3-2 5 15,8 1 0-15,-5-15-5 16,1-12-1-16,-4-15 1 0,-2-7-27 15,4-14-270-15</inkml:trace>
  <inkml:trace contextRef="#ctx0" brushRef="#br0" timeOffset="30778.6055">16091 8600 683 0,'-12'-5'385'0,"-6"-6"-65"16,4 7-131-16,-7 6-111 15,12 6-37-15,6 6-35 16,2 2-5-16,13 4 2 16,-1-4 3-16,7 0 4 15,2-7 2-15,-10-4 0 16,3 0-11-16,-12-6-19 15,-5-1-9-15,-5-3-9 16,-7 2 7-16,-8 3 17 0,-3 2 9 16,1 3 12-16,4 1 4 15,10 3 2-15,9 4 0 16,9 4 0 0,4 2 0-16,10-1 1 0,-1-1-1 15,7-7-1-15,0-3 1 16,-2-8-26-16,3-6-36 15,0-7-72-15,3-2-20 16,-2-4 18-16,0-6 36 16,-5-5 85-16,-5-6 52 15,0-2 71-15,-2 4 38 16,-7 11 49-16,-3 11-24 16,-6 16-61-16,-1 7-35 0,-2 18-64 15,3 11-6-15,0 15-3 16,1 11-2-16,3 11-1 15,-3 0-2-15,-1-6-3 16,0-9-1-16,1-21-3 16,1-13 1-16,2-16-82 15,1-10-78-15</inkml:trace>
  <inkml:trace contextRef="#ctx0" brushRef="#br0" timeOffset="30919.8634">16319 8795 1121 0,'5'-4'482'0,"12"-2"-258"0,4 1-90 16,12 3-81-1,6 2-20-15,1-2-12 0,3-3-61 0,-4-3-255 16</inkml:trace>
  <inkml:trace contextRef="#ctx0" brushRef="#br0" timeOffset="31189.3339">16943 8666 764 0,'-5'4'380'16,"-3"1"-124"-16,-10 8-121 15,-9-1-23-15,-10 0-45 16,-6-3-18-16,-8-5-20 16,2-4-4-16,10-9-5 15,9-4-3-15,16-3-11 0,5-4-6 16,9 1-13-16,8 1-6 15,12 3 2-15,6 5 7 16,10 10 28-16,-2 2 13 16,-7 16 11-16,-1 8-2 15,-9 10-13 1,-3 3-6-16,-5 3-9 16,-3-4 26-16,-3-11-184 15</inkml:trace>
  <inkml:trace contextRef="#ctx0" brushRef="#br0" timeOffset="31317.8187">16844 8374 1186 0,'1'-8'492'16,"5"-8"-288"0,-3 14-145-16,1 7-106 15</inkml:trace>
  <inkml:trace contextRef="#ctx0" brushRef="#br0" timeOffset="31512.3437">17089 8508 1136 0,'-2'2'528'0,"0"4"-174"0,-2 17-208 16,1 7-40-16,5 20-17 15,4 9-18-15,0 14-38 0,1 6-11 16,-2-2-12-1,-1-9-3-15,2-16-13 0,-1-11 32 16,-1-19-187 0,4-2-97-16</inkml:trace>
  <inkml:trace contextRef="#ctx0" brushRef="#br0" timeOffset="31668.2605">17108 8771 1041 0,'8'-2'397'0,"15"-6"-299"0,8 3-41 16,11 4-44-16,4-3-9 15,8 4-82-15,1-3-163 16</inkml:trace>
  <inkml:trace contextRef="#ctx0" brushRef="#br0" timeOffset="31976.8301">17708 8569 765 0,'-12'-7'399'0,"-22"-12"-117"16,0 7-85-16,-2 5-110 0,1 3-29 15,15 6-36 1,0 4-11-16,13 3-14 0,2 1-7 16,5 2 2-1,10 2 1-15,6 1 8 16,3 2 3-16,7-3 1 15,-7-6-4-15,-7-2-14 16,-6-3-10-16,-14-1-10 16,-10 3 1-16,-10-1 13 15,-4 0 12-15,0 4 40 16,4 1 10-16,11 5 12 16,10 2 8-16,14-1 15 15,8 0 9-15,16-2 4 16,2-4-9-16,9-3-42 15,4-6-25-15</inkml:trace>
  <inkml:trace contextRef="#ctx0" brushRef="#br0" timeOffset="32447.2062">18087 8585 581 0,'3'-1'329'0,"6"1"-55"0,10-1-61 16,16-1-65-16,7-1-18 16,25 0-25-16,4-3-21 15,4 5-38-15,-9-5-15 0,-25 5-41 16,-7 1-61-16,-27 0-155 16,-7 4-152-16</inkml:trace>
  <inkml:trace contextRef="#ctx0" brushRef="#br0" timeOffset="32575.4842">18363 8614 794 0,'3'11'367'0,"0"12"-165"15,2 1-48-15,2 4-74 16,1-2-24-16,1-4-27 16,3-4-1-16,3-7-127 15,6-4-206-15</inkml:trace>
  <inkml:trace contextRef="#ctx0" brushRef="#br0" timeOffset="32804.9413">18745 8672 915 0,'-9'-7'434'0,"-14"-6"-174"16,-4 1-61-16,-5 6-99 0,4 6-35 0,5 4-48 15,3 8-12-15,12 6-4 16,1 2 1-16,18 2 10 15,5-1 8 1,12-6 24-16,5-5 12 0,-6-9 17 16,-3-3 5-16,-13-10-12 15,-5-3-12-15,-8-1-26 16,-4 0-37-16,4 6-8 16</inkml:trace>
  <inkml:trace contextRef="#ctx0" brushRef="#br0" timeOffset="33328.8947">19345 8597 965 0,'-20'3'381'16,"-22"8"-258"-16,4 8-47 0,9 8-51 16,11 5-10-1,14 4-6-15,11 1 6 16,18-5 16-16,5-2 6 16,12-8 5-16,3-6-2 0,-6-14-7 15,-3-4-4-15,-16-11 1 16,-6-2 2-16,-13-5-1 15,-1 2 1-15,-4 3-6 16,-8 0 4-16,2 13-3 16,0 2-1-16,-3 13-3 15,4 6-9-15,1 21-5 16,8 9-2-16,3 6-3 16,6 4 1-16,8-9-1 15,-6-10 0-15,8-9-55 16,-3-5-94-16</inkml:trace>
  <inkml:trace contextRef="#ctx0" brushRef="#br0" timeOffset="33668.53">19909 8731 868 0,'0'1'427'16,"-4"3"-97"-16,-6 8-206 15,-12-2-29 1,-7 6-26-16,-7-3-19 16,-11-5-24-16,2 0-5 0,-4-13-3 15,5 1-1 1,14-16-9-16,5-1-4 0,13 0-10 0,9-6-10 16,15 12-5-1,6 3 1-15,13 5 12 0,5 4 16 16,0 9 22-1,0 6 6-15,-4 13 3 16,-5 4-6-16,-6 5-9 0,-4 1-5 16,-3-4-8-1,-2-5-21-15,-3-11-143 16,0-5-255-16</inkml:trace>
  <inkml:trace contextRef="#ctx0" brushRef="#br0" timeOffset="33862.4722">19933 8670 940 0,'6'-6'438'0,"11"-8"-165"0,-5 7-60 16,-6 8-86-16,4 6-29 15,-3 8-52-15,1 2-11 16,6 2 4-16,-6-5 3 16,1-3 1-16,0-4 3 0,0-8-4 15,1-2-6-15,3-10-9 16,-2-1-10-16,2-4-80 15,-3 1-78-15</inkml:trace>
  <inkml:trace contextRef="#ctx0" brushRef="#br0" timeOffset="34178.7033">20556 8670 586 0,'0'-2'344'0,"-7"7"-28"0,-7 3-79 0,-9 6-86 16,-8 2-27-16,-1-1-52 16,-1 1-17-16,2 0-31 15,-2-8-3-15,3-8 0 16,0-3 0-16,7-14-1 16,4 1-3-1,6-3-9-15,5-1-3 0,9 3-5 16,8 1 0-16,13 6-1 15,3 4 2 1,2 7 8-16,0 9 5 0,-4 11 0 16,-3 5 1-16,-4 7-5 15,0 3-2-15,-5-1-2 0,-3-2 20 32,0-8-144-32</inkml:trace>
  <inkml:trace contextRef="#ctx0" brushRef="#br0" timeOffset="34318.5531">20479 8500 1086 0,'0'-3'407'0,"4"-2"-320"16,3 5-73-16,0 6-283 15</inkml:trace>
  <inkml:trace contextRef="#ctx0" brushRef="#br0" timeOffset="34627.187">20621 8731 560 0,'8'10'367'0,"11"11"-4"16,3 1-101-16,9 1-102 16,0-5-34-16,3-3-29 15,-3-7-9-15,-8-11-22 16,-3-5-8-16,-8-13-15 15,-4-6-11-15,-8-3-14 16,-5-3-6-16,-13 2-15 0,-2 7-6 16,-9 6-11-16,-1 9-2 15,1 13-4-15,1 6-1 16,10 15 5-16,4 7 3 16,6 8 9-16,3 6 5 15,2 8 13-15,-1 3 5 16,3 0 3-16,0-8 1 15,2-9-5-15,3-5-5 0,0-16-23 16,3 0-67-16</inkml:trace>
  <inkml:trace contextRef="#ctx0" brushRef="#br0" timeOffset="34868.9305">21075 8746 1096 0,'2'2'469'16,"2"3"-236"-16,-6 5-149 0,-3 6-37 15,-8 6-21-15,-1 3-8 16,1 4-11-16,4-1-1 15,8-4-103-15,8-3-80 16</inkml:trace>
  <inkml:trace contextRef="#ctx0" brushRef="#br0" timeOffset="34995.8382">21167 8955 1419 0,'0'-1'600'0,"3"1"-355"15,0 0-81-15,-3 0-105 16,0 0-7-16,0 0-554 16</inkml:trace>
  <inkml:trace contextRef="#ctx0" brushRef="#br0" timeOffset="49812.9413">1725 9919 601 0,'-15'-2'343'16,"-16"-6"-76"-16,11-9-74 15,4-11-22-15,14-9-60 16,8-2-27-16,11-7-23 16,8 2 2-16,5 7 16 15,3 6 5-15,-6 15-11 0,4 12-16 16,11 16-28-1,3 14-6-15,11 12-5 16,1 4-3-16,-2 3-3 16,-2-6-2-16,-1-7-1 15,-5-6-1-15,-8-16 2 0,-3-6 2 16,-13-16 7-16,-7-8 3 16,-12-7 2-16,-8-6-2 15,-4 2-7-15,-3 3-5 16,5 9-10-16,3 6-7 15,3 13-10-15,7 6 0 16,9 11 2-16,4 4 6 16,5 6 9-16,-8-1 5 15,-15-4 14-15,-9 0 9 16,-17-10 15-16,-4-2 0 0,-4-10-13 16,2-2-52-16</inkml:trace>
  <inkml:trace contextRef="#ctx0" brushRef="#br0" timeOffset="50641.3723">3248 9526 480 0,'22'-1'336'0,"14"-8"-13"0,-17 5-44 16,-12 1-30-16,-26 1-81 15,-16 2-35-15,-25 1-77 16,-2 2-17-16,-1-3-16 16,5 0-9-1,12 0-8-15,5 4-2 0,14-4-11 16,3 7-5 0,21 1-13-16,5 1-2 0,20 7 5 15,9-2 5-15,14 3 8 16,1-2 4-1,1 2 6-15,-7 3 0 16,-20 5 12-16,-12 6 3 0,-28 11 3 16,-12 8 1-16,-11 5-5 15,-4-1-4-15,3-8-4 16,7-10-1-16,11-16-1 0,8-7-2 16,14-3-6-16,4-4-1 15,19 6 3-15,10-4 2 0,13 0 9 31,0-1 3-31,8-2-3 16,1-1 1-16,-2-3 0 16,0-2-43-16,-14-8-205 15</inkml:trace>
  <inkml:trace contextRef="#ctx0" brushRef="#br0" timeOffset="50818.1533">3234 9805 1145 0,'9'-3'455'0,"20"-3"-310"0,7 0-40 31,8 2-54-31,6 2-21 0,-7 2-21 0,-9 0-21 16,-10 4-133-16,-6-2-131 16</inkml:trace>
  <inkml:trace contextRef="#ctx0" brushRef="#br0" timeOffset="50944.6929">3476 9828 700 0,'-3'9'357'0,"-3"17"-100"15,-4 3-54-15,8 2-87 16,0 2-32-16,2-3-55 16,5-4-29-16,6-6-326 15</inkml:trace>
  <inkml:trace contextRef="#ctx0" brushRef="#br0" timeOffset="51354.0318">3881 10002 636 0,'-8'-11'417'0,"-9"-10"-22"16,-15-8-170-16,-3-3-35 15,-7 1-79-15,1 2-21 16,5 14-50-16,1 8-19 15,13 13-18-15,2 8-5 16,10 12-5-16,8 5 2 16,8 2-2-16,10 0 2 15,11-8 1-15,4-5 3 0,1-6 1 16,9-8 0-16,-4-6 6 16,-2-4 3-16,-3-13 5 15,-11 0 3 1,-6-8 6-16,-6-1 8 0,-3 7 1 15,-4 4-5-15,-1 15-15 16,2 8-9-16,-3 10-6 16,5 11-2-16,7-1 2 15,-2 0 0-15,7-3 0 16,-7-13 3-16,-1-9 6 16,5-3 4-16,2-11 11 15,0-5 10-15,0-8 3 16,-3-3-2-16,0-2-17 15,-3 3-96-15</inkml:trace>
  <inkml:trace contextRef="#ctx0" brushRef="#br0" timeOffset="51810.3875">4910 9916 952 0,'-8'9'407'0,"-10"12"-235"15,-7 3-47-15,-11-3-66 0,-5-2-19 16,0-5-14-16,-1-5-2 16,4-11-8-16,5-8-7 15,3-6-18-15,7-5-6 16,14 4-12-1,5 0-2-15,15 2 6 0,6 0 12 16,13 13 35 0,4 2 21-16,2 16 23 0,1 8 1 15,-6 8-14 1,-2 1-11-16,-6-2-17 0,-6-4 4 0,-6-9-172 16</inkml:trace>
  <inkml:trace contextRef="#ctx0" brushRef="#br0" timeOffset="51939.2343">4749 9626 796 0,'-2'-6'515'0,"-2"-3"12"16,4 4-302-16,7 16-166 16,8 7-24-16</inkml:trace>
  <inkml:trace contextRef="#ctx0" brushRef="#br0" timeOffset="53026.5345">5012 9482 758 0,'-2'-3'346'15,"0"-3"-173"-15,12 4-40 0,21 9-66 16,10 1-10-16,13-4-4 16,3 3-8-16,-8-6-15 15,-6 1-3-15,-16 0-5 16,-13-2 6-16,-18-4 1 15,-6-2-3-15,-13-7-5 16,-3 5-10-16,1 4-13 16,0 6-7-16,7 11-8 15,4 1-4-15,10 8 4 0,4 5 4 16,4 1 7 0,9 0 4-16,3-4 2 15,-2-2 3-15,0-8 2 0,-7 0 1 0,-10-6 5 16,-1-1 1-16,-8-1-1 31,1-1-4-31,-2 7-11 0,6 4-5 0,7 14-2 16,-3 10 1-1,18 18 6-15,2 8 3 16,4 8 3-16,4-4 9 0,-19-9 7 16,-11-8 4-1,-14-14 9-15,-12-8 0 16,-12-21 6-16,-1-13 1 15,4-23-12-15,3-12-7 16,22-5-21-16,6-3-10 16,14 7-14-16,14 4-5 0,9 11-9 15,10 8-19-15,8 7-43 16,4 7-17-16,3 6-19 16,1 4 17-16,-10 2 52 15,-3 2 23-15,-12-6 40 16,-6-4 8-16,-5-1 21 15,-6-4 21-15,-3-8 55 16,-3-3 18-16,-7-11 15 16,-3-2-10-16,-6-1-40 15,-4 1-18-15,-5 12-34 16,1 9-14-16,-3 18-21 16,5 6-7-16,5 11 0 15,1-1 0-15,11-4 6 16,5-1 3-16,15-10 3 15,2-3 2-15,2-10 5 0,2-6 1 16,-7-9 2-16,-1-2 1 16,-2 0-1-16,-2-4 1 15,-4 10 8-15,3 5 3 16,-6 10 5-16,-1 11 1 16,2 11-10-16,-1 0-5 15,5 2-6-15,0-5-2 16,0-13 1-16,7-7 3 15,-1-10 6-15,2-1 2 16,1-12 1-16,-9 1-2 0,-5-7-5 16,-1-3-22-16,-4 3-119 15,4-1-120-15</inkml:trace>
  <inkml:trace contextRef="#ctx0" brushRef="#br0" timeOffset="53286.3863">6046 9903 663 0,'1'9'418'0,"1"20"-14"0,-6-5-99 16,-9 4-122-16,-4-1-49 16,-5-12-66-16,1 1-21 15,0-7-17 1,5-4-10-16,0-7-10 0,3-3-7 16,7-10-19-16,-3-3-13 15,9-4-17-15,6 1 0 16,7 3 10-16,7 7 11 15,5 13 26-15,-2 7 16 16,0 14 23 0,-1 4 9-16,0 5-3 0,-3 0-10 15,6-2-16-15,0-4-40 16</inkml:trace>
  <inkml:trace contextRef="#ctx0" brushRef="#br0" timeOffset="53914.0324">6783 9978 372 0,'3'8'251'0,"3"4"7"0,1 5-103 15,4 3-15-15,3-2-11 16,2-2 0-16,6-2-12 16,-1-7-8-1,-1-7-13-15,1-4-8 16,-7-8-14-16,-2-6-2 0,-9-8-14 15,0-3-3-15,-5-7-10 16,-6 6-8-16,5 14-20 16,2 11-8-16,1 23-13 15,2 14-3-15,6 21 5 16,-2 7-1-16,2 16 6 0,1 5 2 0,-16 3 1 31,-4 3 5-31,-10-18 1 0,-6-14 3 0,-2-23 4 16,-10-18 3-16,-4-20 0 15,1-11-4-15,5-23-12 16,8-9-7-16,16-14-25 31,-4-3-22-31,26 1-110 0,12 8-93 16</inkml:trace>
  <inkml:trace contextRef="#ctx0" brushRef="#br0" timeOffset="54084.4458">7178 9626 900 0,'7'-10'457'16,"6"-6"-145"-16,-4 8-81 16,-9 15-108-16,-4 8-49 0,-2 16-55 15,-1 9 34-15,-3 14-221 16</inkml:trace>
  <inkml:trace contextRef="#ctx0" brushRef="#br0" timeOffset="54575.1573">7292 10016 866 0,'1'4'370'0,"-3"2"-200"0,-1 6-62 16,1 6-57-16,1 0-4 15,11 0-10-15,6 2-5 16,6-6-9-16,2-5-3 15,1-9-2-15,-3-1 2 0,-10-13 6 16,-1-2 1 0,-4-4 3-16,-4 2 5 0,1 3 9 15,-4 1 3-15,-5 10-5 16,-4 2-10-16,3 12-14 16,-1 10-7-16,5 14-3 15,2 10-1-15,-3 18-2 16,3 4-1-16,-7 13 3 15,0-3 4-15,-8-13 11 16,-8-7 3-16,-4-26 5 16,-7-7 1-16,-2-21-1 15,3-5-2-15,7-17-11 16,8-7-8-16,18-9-16 0,3-11-11 16,18-3-48-16,7-2-59 15,14 7-194-15</inkml:trace>
  <inkml:trace contextRef="#ctx0" brushRef="#br0" timeOffset="58229.2345">7915 9967 1159 0,'-3'1'514'0,"-1"0"-250"16,0 3-58-16,3-4-92 16,0 0-25-16,0 0-47 15,0 0-16-15,0 0-20 16,-1 0 1-16,1 0-136 15,1 0-108-15</inkml:trace>
  <inkml:trace contextRef="#ctx0" brushRef="#br0" timeOffset="58539.1724">7887 10236 754 0,'0'0'487'0,"0"-1"-12"0,-3 1-196 15,1-1-49-15,1 1-79 16,0 0-35-16,0 0-62 16,0 0-19-16,0 0-19 15,0 0-74-15</inkml:trace>
  <inkml:trace contextRef="#ctx0" brushRef="#br0" timeOffset="59194.723">9492 9675 830 0,'-15'-4'392'15,"-14"-3"-154"-15,-11 1-128 0,-10-5-30 16,-14 3-18-16,-7 0-6 0,-9 5-17 31,1 3-9-31,12 2-24 0,12 0-6 16,20 5-9-1,11 4-9-15,17-2-9 16,7 5-1-16,18-2 12 16,13 1 10-16,14 4 14 0,5 4 5 15,2 7 1 1,-10 3-1-16,-25 3 3 16,-16 6 1-16,-37-1-1 0,-15 3 2 15,-17-4-5-15,-2-3-4 16,6-8-4-16,8-7 0 15,12 0-2-15,8-7-3 16,17-2-7-16,12 1 0 16,26 0 4-16,10 7 3 15,16-1 7-15,12 1 0 16,16-2-1-16,5-4-3 16,13-2 2-16,-5-2-20 15,-10-4-213-15</inkml:trace>
  <inkml:trace contextRef="#ctx0" brushRef="#br0" timeOffset="59564.3875">9507 9871 1099 0,'-1'18'431'0,"-4"13"-280"15,1 16-51-15,1 7 8 16,3 7-15-16,1 0-13 16,6 0-34-16,1-4-18 15,4-18-11 1,-1-9-4-16,2-26 2 16,-3-8 0-16,-1-22-1 0,-3-8-9 15,-3-11-30-15,-3-6-14 16,-7-12-7-16,-1-9-6 15,-3-18 23-15,3 1 11 16,8 19 5-16,5 13 12 16,13 31 1-16,5 10 0 15,14 10-5-15,6 6-1 16,9 4-4-16,8 4-1 16,10 6 11-16,4 2-79 15</inkml:trace>
  <inkml:trace contextRef="#ctx0" brushRef="#br0" timeOffset="59775.3335">9492 10084 985 0,'14'0'424'16,"5"1"-223"-16,24 3-102 0,9-1-18 16,10 6-39-16,-3 0-51 15</inkml:trace>
  <inkml:trace contextRef="#ctx0" brushRef="#br0" timeOffset="60183.842">9906 10149 740 0,'0'5'368'16,"0"6"-124"-16,3 8-120 15,0 1-29-15,3 4-45 0,4-4-14 16,4-6-16-16,4-3-2 15,3-11 1-15,1-2 1 16,-4-11 1-16,1-3 0 16,-7-5-2-16,-3-1 0 15,-2 9-7-15,-3 0-5 16,-3 12-5-16,0 4 2 16,0 13 13-1,4 9 6-15,-1 11 8 16,2 11-1-16,-3 8-7 15,-5 5 4-15,-8-6 26 16,-10-7 13-16,-12-16 18 16,-5-10-1-16,-5-7-22 0,6-9-9 15,7-13-17-15,5-4-8 16,9-20-26-16,2-7-55 16,13-8-160-1</inkml:trace>
  <inkml:trace contextRef="#ctx0" brushRef="#br0" timeOffset="60836.2283">9590 9489 755 0,'8'0'329'0,"9"6"-131"0,18 4-136 16,9 1-11-16,11 3-1 0,3-5-5 0,5-1-19 16,-3-5-6-16,-12-3-13 15,-4-1-21-15,-22-9-38 31,-8-3-5-31,-11-6 3 0,-3-2 21 16,0 2 35-16,2 3 9 0,4 9 40 16,5 8 16-16,4 13 29 15,0 8 6-15,-2 5-3 16,-4 2 2-16,-9-5-13 16,-4-2-7-16,-6-7-35 15,2-3 35-15,2-4-223 16</inkml:trace>
  <inkml:trace contextRef="#ctx0" brushRef="#br0" timeOffset="61136.4737">10504 9969 790 0,'20'0'395'16,"11"-1"-119"-16,21 1-139 15,5 3-31-15,1 3-45 16,1-1-21-16,-7-1-32 16,-4-4-75-16</inkml:trace>
  <inkml:trace contextRef="#ctx0" brushRef="#br0" timeOffset="61320.6537">10581 10066 923 0,'3'0'423'15,"7"0"-174"-15,8 1-48 16,17 8-67-16,5-5-36 0,12 4-56 16,1-5-16-16,6-3-20 15,-1 0-103-15</inkml:trace>
  <inkml:trace contextRef="#ctx0" brushRef="#br0" timeOffset="61695.7923">11647 9814 999 0,'-17'-9'392'0,"-17"-4"-272"0,-2 7-37 15,-2 12-50-15,1 12-14 16,3 15-17-16,1 9 0 16,14 12 4-1,6 4 4-15,12-7 1 0,10 0 3 16,18-7 1-16,8-4 3 15,23-7 4-15,8-6 1 16,-2-18 2-16,-5-10 2 16,-13-16 8-16,-10-10 4 15,-18-11 9-15,-13-5 1 16,-21-6-8-16,-9 0-8 16,-12-1-12-16,5 3-55 0,8 4-225 15</inkml:trace>
  <inkml:trace contextRef="#ctx0" brushRef="#br0" timeOffset="62104.2174">11305 9564 737 0,'10'0'293'16,"21"3"-172"-16,7-1-28 16,21 2-6-16,12 6-5 15,4-1-26-15,-4 2-14 16,-18-3-17-16,-9-1-4 15,-20-4-3-15,-6-2-8 16,-19-8-46-16,-11-1-25 16,-7-6-23-16,-3-6 6 15,8 9 43-15,2-3 22 16,5 5 25-16,6 4 15 0,3 8 32 16,9 6 12-16,2 6 17 15,0 4 4-15,1 3-14 16,-7-3-10-16,-5 0-24 15,-4 1 11-15,-2-5-251 16</inkml:trace>
  <inkml:trace contextRef="#ctx0" brushRef="#br0" timeOffset="62402.8079">11617 9999 866 0,'0'-2'424'0,"-4"2"-174"16,-2 3-51-16,5-3-88 15,-2 3-23-15,-4 23-7 16,-39 29-8-16,31-26-28 16,-5 0-8-16,8-5-22 15,0 0-51-15</inkml:trace>
  <inkml:trace contextRef="#ctx0" brushRef="#br0" timeOffset="78439.2874">19260 3923 334 0,'0'1'188'0,"6"3"-12"16,9-2-22-16,15 0-6 15,8 2-4-15,16-3-28 16,6 1-23-16,13-2-40 16,2 0-13-16,-4-3-190 15</inkml:trace>
  <inkml:trace contextRef="#ctx0" brushRef="#br0" timeOffset="78841.0763">20007 3958 448 0,'9'-5'256'15,"17"-2"-12"1,6 5-41-16,14-4-48 16,6 6-27-16,2 1-64 0,-1 2-22 15,-9 1-19 1,-8 0-55-16</inkml:trace>
  <inkml:trace contextRef="#ctx0" brushRef="#br0" timeOffset="79264.7896">20641 3997 230 0,'3'0'165'0,"4"5"43"0,4-7-46 16,13 0-8-16,6 3 13 16,15-2 10-1,4 1-15-15,5 0-38 16,-1-4-23-16,0-1-44 15,-1-3-13-15,-7-3-14 16,-7 6-5-16,-20-2-12 16,-10 6-6-16,-14 6-137 0</inkml:trace>
  <inkml:trace contextRef="#ctx0" brushRef="#br0" timeOffset="81782.9586">21415 4044 468 0,'-1'-2'269'0,"-4"-5"-28"16,2 4-24-16,-2 1-42 0,5 1-23 15,0 0-39-15,0 0-14 16,0 0-17-1,0 0-1-15,0 0 6 16,0-1 3-16,0 1-3 16,0 0-4-16,0 0-16 15,0 1-10-15,0 0-13 16,0 0-3-16,-1 3-8 16,0 10-3-16,-3 29-9 15,4-25-3-15,3 4-6 16,-1 3-2-16,-7 1 0 15,4 3 1-15,-5 4 2 16,3-1 0-16,3 8 4 16,-5-2 0-16,2 1 1 15,-4-1-1-15,3-2-2 16,2-2-3-16,0-2-3 16,3 2-1-16,0-3-3 0,3-3 1 15,4 7-1-15,-5-3-1 16,3-1 0-16,-1 2-1 15,-2 2 1-15,0 2 0 16,-1 4 2-16,0-2 0 16,-3-1 2-16,-3-5 0 15,2-2 2-15,0 1-1 16,-1-4 1-16,2 0-3 0,1 2 0 16,-1 1-2-16,1 5 0 15,1 4 0-15,-2-2 0 16,-2 1 0-16,-1-1 1 15,4-1 1-15,-2 4 0 16,-2-2 1-16,1 0-1 16,-6-4-1-16,3-1-1 15,2-1 0-15,-1-1-2 16,2 1 0-16,0-1-1 16,1-2 0-16,4-7-1 15,4-3 0-15,3-12 2 16,-2-6 3-16,0-8 5 15,0-4 2-15,-4-1 1 0,-2-1-2 16,-2 2-1-16,-5-1-3 16,1-3-1-16,0-2-2 15,2-9-4-15,0 1 0 0,3-7-1 16,1-4-2 0,5-6 1-16,-2 0 0 15,-2-2 1-15,-2-1 3 0,-7 5-1 16,-6-2 1-16,-1 2-1 15,1-3-1-15,0 3-1 16,4-2 0 0,4 4 1-16,2 5-1 0,2-4-1 15,2 5 0-15,1-1 0 16,0-1 1-16,1 0 0 16,-3 1 0-16,-2-1 0 15,2 1 0-15,0 0 0 16,2-1 0-16,1 3 1 15,-2 0-1-15,-2 3 0 16,1 3 0-16,-5 2 1 16,1 6-1-16,2-1 0 0,-2 2 0 15,6 1-2-15,1-6 1 16,4-1 0-16,1-3-1 16,-4-6 1-16,7 2 1 15,-8-2 0-15,3 3 1 16,-3 9 0-16,-5 1 0 15,2 7 0 1,-1-2 0-16,-3-2-1 0,4-1 0 16,-2-2 0-16,4-2 0 15,3 2 0-15,0 0 0 0,-1 0 0 16,-3 4-1-16,3 5 0 16,-1 1 0-16,-2 7-1 15,-1-2 0-15,0 2-1 16,-1 0-2-16,1 1 0 15,0 0 0-15,0 0 2 16,0 0 1-16,0 0 3 16,0 0 0-16,0-1 1 15,0 0-2-15,0 0-2 16,0 1-1-16,0 0-2 16,6 24 0-16,3 45 2 0,-9-24 1 15,0 9 1-15,1-1 0 16,4-1 1-16,2-1 0 15,0-9 0 1,0-1 0-16,-1-2 0 16,-2 2 0-16,-4 8 0 0,2 3 0 15,-6 4 0 1,2 5 0-16,3-3 1 0,0-6-1 16,5-5 1-16,-1-5-1 15,-1-5 2 1,-2-2-1-16,-2 0 0 15,-2 1 0-15,2 3-1 0,-2-3 1 0,5 4 0 32,2 1-1-32,-4-7 1 15,5 4-1-15,-4-7 0 0,-1-7 1 16,1-1 0-16,2-2 0 0,-1-5 1 16,0 1-1-1,0 0 0-15,-3 0 1 0,-2 1-1 16,-2 0 0-16,1 2 1 15,3 0 0-15,-1-5 0 16,1-1 1-16,0-10-1 0,-3 1 1 16,3-7-27-16,-1 1-70 15,0-1-287-15</inkml:trace>
  <inkml:trace contextRef="#ctx0" brushRef="#br0" timeOffset="83689.1858">21431 4025 739 0,'-6'-1'363'15,"-4"-2"-135"-15,-4 10-119 0,-1 5-35 16,-2 5-37-1,-3 3-5-15,-1 3-6 16,-4 2-3-16,-1 6-2 16,0 1 1-16,-2 2-3 15,5-2-2-15,5-8 3 0,3-3 16 16,9-11 31-16,4-7 14 16,5-10 4-1,7-8-14-15,8-12-29 0,6-4-11 16,9-5-9-16,3 1-4 15,4 0-5-15,-5 4-2 16,-7 4 4-16,-8 6 5 16,-16 8 18-16,-1 4 10 15,-3 10 0-15,-4 5-6 16,-3 9-20-16,-5 2-10 16,-13 7-6-16,-1 5 0 15,-5 2-1-15,-2 4-2 16,8-5 1-16,2-6-1 0,9-9 0 15,5-6 1-15,5-8 1 16,7-1 0-16,5-9 1 16,0-5 1-16,5-7-2 15,0-2 0-15,4-2 4 16,7 0-1-16,5-1-1 16,3 1-2-16,-4-2-3 15,-8 1 1-15,-5 7 2 16,-7 6 1-16,-3 7 0 15,1 6 1-15,-5 0-2 16,0 0-1-16,-1 0-1 16,0 0-1-16,0 0-2 15,0 0 1-15,0 1-1 16,5 13 0-16,15 36 0 0,-1-25-1 16,0 1 1-16,3 4 0 15,3-1 0-15,-5 0 1 16,-5-6 0-16,-2-4 1 15,-7-4 2-15,-4-4 0 16,-2-4 5-16,0-4 2 16,-2-3 3-16,1-1 1 15,-1 0-1-15,1 0-4 16,0 0-4-16,-6-3-2 0,-5-2-1 16,-29-12 0-16,28 12 0 15,4-1 0-15,-2-4 0 16,-1 1-1-16,-7 2-2 15,-3 5 0-15,1 9-2 16,-7 2 0-16,6 3 1 16,-1 1 0-16,3-6 1 15,8-1 0-15,5-2-2 16,7-1-2-16,7 0-1 16,7 3-1-16,5 3 2 15,9 0 0-15,1 1 0 16,1-1 1-16,3-2 2 15,-5 0 1-15,-6-5 2 0,-5 1 2 16,-12-2 3-16,-10 0 1 16,-11 0 1-16,-10-4 1 15,-10-1-3-15,-3-1-2 16,-6 1-2-16,0 2-2 16,7 3-1-16,8 1-2 0,14 3-1 15,6-2 0-15,10-1-4 16,5 2 1-16,11-2 0 15,9 0 0-15,13 1 4 16,3-1 0-16,1-3 2 16,2 1 0-16,-4-4 2 15,-5 2-1-15,-6 2 2 16,-12-2 0-16,-12 3 2 16,-6 0 2-16,-8 0 1 15,-8 0-1-15,-6-3-2 16,-3 0 0-16,-10 0-3 15,0 3-1-15,-10 3-1 16,2 1 0-16,5 4-3 16,6-2 2-16,18-1-2 0,4-2-1 15,13-3-1-15,8-1 0 16,12-3 1 0,4-1 3-16,12 0-1 0,2-4 2 15,-3 2 0-15,-5 1 0 16,-9 0 1-16,-6 3 2 15,-8-3 4-15,-5 4 1 0,-9-4 0 16,-3 0-1-16,-6-3-7 16,-1-2 0-16,4-2-3 15,0 0 0-15,7 4-1 16,3 2-1-16,1 1 0 16,3 2 1-16,1-1 4 15,-2 0 0-15,-1 3 0 16,-1 1-1-1,0 1-2-15,0 0 0 0,0 0 0 16,0 0 2 0,1 9 0-16,2 6 1 0,7 28 1 15,-10-29-1-15,1-7 1 0,3-4 0 16,2-6 0-16,6-5 1 16,1-6 0-16,-5-2 0 15,-1-3 0-15,-4 3 0 16,-1 7 0-16,1 2-1 0,-2 7-2 15,-1 4-2 1,0 8-1-16,4 4 0 0,2 0 3 16,1 2 1-16,2-6 1 15,-2-4 0-15,-1-3 1 16,-5-3 0-16,0-5-58 31,-1 2-85-31</inkml:trace>
  <inkml:trace contextRef="#ctx0" brushRef="#br0" timeOffset="84198.0272">21589 3727 388 0,'-2'0'298'31,"-4"-4"12"-31,8 2-114 16,-2 2-27-16,2 0-48 0,27 0-9 0,45 3-13 15,-22-3-13-15,4 0-30 16,-1-4-13-16,-16 1-20 16,-8-1-5-1,-11-3-6-15,-9 2-2 16,-3-1-54-16,-6 1-42 0,-6 6-85 16,0 5-62-1,-11 5-151-15</inkml:trace>
  <inkml:trace contextRef="#ctx0" brushRef="#br0" timeOffset="84390.4881">21826 3734 416 0,'-3'0'291'0,"-6"-1"-4"0,4 3-72 16,-3 3-29-16,3 3-45 16,4 7-23-16,-3 9-40 15,3 6-10-15,-2 9-25 16,2-1-9-16,2-3-11 15,0-7-6-15,4-9-8 16,-3-4-3-16,3-9-23 16,-2 1-71-16</inkml:trace>
  <inkml:trace contextRef="#ctx0" brushRef="#br0" timeOffset="84741.5295">21882 4072 447 0,'0'0'283'16,"1"0"24"-1,6-2-154-15,-7 0-10 0,0 1-20 16,0 0-18-16,8-2-41 15,2-3-16-15,32-23-16 16,-33 19-2-16,-2-1 8 16,1 1 12-16,-8 4 16 15,1 0 6-15,1 6-14 16,-2-1-12-16,0 1-21 16,0 0-9-16,0 0 0 0,2 10-1 15,0 2-1-15,9 26-2 16,-9-25-4-1,3 1-2-15,-5 1-39 16,0 3-80-16</inkml:trace>
  <inkml:trace contextRef="#ctx0" brushRef="#br0" timeOffset="85349.5193">22145 4066 809 0,'0'-7'422'16,"0"-1"-139"-16,0 7-118 0,-5 0-47 15,2 4-74-15,1-3-24 16,1 0-16-16,-1 6 2 16,0 9-2-16,-4 24-1 0,10-28 0 15,1-3 0-15,3-4 4 16,1-3 2-1,3-3 5-15,-1-5 4 0,0-3 2 16,2 2 2-16,-4-4-3 16,1 2-4-16,-3 2-5 15,-2 0-4-15,0 1-3 16,2 8-2-16,3 5-2 31,-4 2 1-31,3 8 0 0,-4-1 0 16,0 7 1-16,1 4 1 0,-5 3 1 15,-5 0 0-15,-6 4 1 16,-4 4 1 0,-8 4 1-16,-5 0 1 15,-9-7 2-15,-5-6 1 0,-2-14 4 16,5-3 3 0,3-22 1-16,6-8-3 0,11-9-11 0,7-8-5 15,15 3-11 1,-1 1-8-16,11 3-118 0,-2 1-163 15</inkml:trace>
  <inkml:trace contextRef="#ctx0" brushRef="#br0" timeOffset="86102.1467">21690 3604 724 0,'-1'0'334'0,"-1"-2"-146"15,1 0-51-15,1 2-68 0,0 0-16 16,1 0-19-16,28 3 4 15,47 2 0-15,-25-6-8 16,4-3-14-16,-4-1-5 16,-14 0-3-16,-7 2 0 15,-14 0 1-15,-4 3 1 16,-8-4 9 0,-4 1 1-16,-3 0 2 0,2 2 0 15,0 0-8-15,0 0-3 16,-6-6-5-16,-4-1-1 15,-23-26-7-15,28 29-5 16,6 5-1-16,7 4 5 0,0 6 8 16,5 6 10-1,-2 9 11-15,-2-3 2 16,-4 1 1-16,-3-3-3 16,-2-7-24-16,-2 5-363 0</inkml:trace>
  <inkml:trace contextRef="#ctx0" brushRef="#br0" timeOffset="87057.0333">21656 2994 506 0,'0'0'273'0,"4"-1"-43"16,3-1-51-16,9 3-39 0,9-1-10 0,15 0-41 31,8 0-21-31,8 0-43 16,3-1-11-16,-4-3-68 16,0 4-159-16</inkml:trace>
  <inkml:trace contextRef="#ctx0" brushRef="#br0" timeOffset="87388.0477">22350 2966 671 0,'0'0'326'0,"7"3"-92"0,3-3-65 15,2 1-38-15,10 0-12 16,8 1-32-16,4-3-25 15,8-1-37-15,-2-2-9 16,-3-1-50-16,1-1-76 16</inkml:trace>
  <inkml:trace contextRef="#ctx0" brushRef="#br0" timeOffset="87718.6655">22879 2974 595 0,'-2'-1'321'0,"5"2"-74"0,4 1-75 16,-7-2-42-16,13 1-11 15,58 2 5-15,-20-5-12 16,9 0-35-16,3 2-15 16,-4 2-33-16,-9 2-10 15,-17 0-31-15,-11-2-63 0</inkml:trace>
  <inkml:trace contextRef="#ctx0" brushRef="#br0" timeOffset="90475.6523">21449 2972 681 0,'-1'-1'355'0,"-1"-1"-106"15,-3 5-117-15,4-3-26 16,0 0-47-16,-28 21-12 16,-43 33-21-16,29-26-12 0,4 2-8 15,2-3-2 1,12 1-2-16,4-8-1 16,12-9-2-16,3-2-4 0,8-10 5 15,6-5 5-15,8-7 9 16,4-7 10-16,6-4 18 15,2-4 4-15,1 0 4 16,1-2-3-16,-1 2-22 16,-5 2-1-16,-8 6 12 15,-3 5 4-15,-9 9 8 16,-1 6-5-16,-5 3-22 16,1-3-8-16,0 0-13 15,-5 19 0-15,-48 38-3 16,27-24 0-16,-3 0 3 15,-3 0 0-15,9-4 1 16,2-6 3-16,10-10 2 16,1-6 1-16,7-5 4 15,1-5-2-15,8-3-2 16,6-2-2-16,6-8-3 0,1-1-1 16,5-8-1-16,2-2 0 15,3-1 0-15,7 4-1 16,-9-3 2-16,-9 2 0 15,-3 4 1-15,-8 4-1 16,-1 11-1-16,2 5-2 16,-4 1-4-16,4 6-2 15,1 3 1-15,4 8 1 16,7 9 3-16,1 0 2 16,11 3 1-16,0-3 1 0,-1-2 2 15,0-4 0-15,-14-5 2 16,-4-4-1-16,-8-4 4 15,-5-4 3-15,-5-3 6 16,1 0 2-16,3-1-2 16,1 0-1-16,-9-4-6 15,-41-48-1-15,25 29-5 16,0 2-3-16,3 5-3 16,7 4-4-16,7 7-2 15,2 5 0-15,7 3-5 16,-2 3-1-16,5 9 0 15,3 4 2-15,1 6 7 0,5 5 2 16,6 0 3-16,0-4 0 16,1-4 2-16,-4-1 0 15,-8-11 3 1,-4-3-1-16,-2-5 10 0,-2-1 2 0,0-1 0 16,0 0 0-16,-26-6-10 15,-34-11-4 1,23 14-5-16,-9 3-2 0,3 3-1 15,-1 3 1-15,9-3 4 16,11-2 0-16,14 0 0 16,9-1-3-1,7-2-3-15,3 0-2 0,11 2 1 16,7 0 3-16,13 5 1 16,1 3 1-16,9-2 2 15,2-1-1-15,-1-2 2 16,-1-4 1-16,-16 0 3 15,-8 2 2-15,-19-4 5 16,-6 2-1-16,-23-1-4 16,-11-2-3-16,-15 1-4 15,-5-3 0-15,0 1-2 16,4 0 0-16,5 7-4 16,6 1-1-16,15 1 1 15,9 0 0-15,11 0-2 16,7-2 3-16,14-1 2 0,6 0 1 15,13-2 5-15,2 0 0 16,3 1 0 0,-6-1 2-16,-12 0 1 0,-6-1 2 15,-14 0 7-15,-3 1 0 16,-10 0-4-16,-7-3-2 0,-8 0-8 16,-2-1-2-16,-2 2-6 15,6 1-2-15,7 0-7 16,6-1-10-1,16 0 0-15,3-2 4 0,13 3 3 16,-2-4 13-16,4 7 6 16,0 1 1-16,-7 2 4 15,-3 3 3-15,-5-4 4 16,0 2 0-16,-4-2 1 16,1-2 4-16,-5-1-1 15,-2 0 0-15,0 0-4 16,-1 0-4-16,1-1-7 15,-3-1-2-15,-3 1-4 16,3-1 0-16,2 2-3 16,1 0-3-16,0 0-9 15,-1 0-1-15,1 0 5 16,0-1 4-16,0-4 13 16,1-3 4-16,0 7 1 0,-1 0-2 15,0 1-4 1,0 0-3-16,-1-1-1 0,1 1 2 15,0 1 3 1,0 0 0-16,0 8 0 0,1 5 0 16,1 33 0-16,0-22 1 15,1 12 0-15,-2 6 0 16,-2 7 1-16,-5 3-1 16,1-2 2-16,1-5 1 15,2-9 0-15,0-3 1 0,-1-10-2 16,4-1 1-16,2-6-2 15,1-2 0-15,-3-9-1 16,1-1 0 0,5-10 3-16,-3-9 1 0,4-6 3 15,-3-9 0-15,-10-13 1 0,1-7 0 16,4-12-2 0,-6 1-2-16,7 8 0 0,-8 11 0 15,-1 23 4 1,8 7 1-16,-3 12-3 0,8 3-5 15,0 14-3-15,-7 7-5 0,1 22 0 16,1 8 1-16,-1 9 1 16,2 6 3-1,5-5 1-15,-2 1 2 0,-3 4 3 16,3-2 1 0,-2 0 1-16,-6-8 0 0,2-10-1 15,-5-9 1-15,-3-21 3 16,7-5 2-16,-4-18 4 15,4-7 0-15,4-18-4 16,-2-10-2-16,4-21-6 16,4-10 0-16,0-6-1 15,-5-3 0-15,1 0-2 16,-2 6-1-16,-1 8 0 16,1 12 0-16,1 20 0 15,-2 8 0-15,-2 18-4 0,-2 7-3 16,-3 17-5-16,3 13-1 15,5 23 2 1,2 11 3-16,3 17 4 0,1 0 2 16,-4 0 2-1,0 2 0-15,-4-10 1 0,4-3 1 16,-2-15 0 0,0-10 1-16,-3-14 0 0,-3-8 1 15,4-13 3-15,-2-2 6 0,4-15-1 16,-2-7 1-16,2-16-2 15,0-12-6 1,0-23 1 0,-7-17 0-16,-6-14-1 0,5-2-3 0,-1 9-4 15,7 14-3-15,8 22-2 16,2 11 1 0,-5 22 3-16,0 7-2 0,-3 9-2 15,-3 7 0-15,6 6-2 16,4 8 2-16,-2 11 1 0,0 6 1 31,0 15 0-31,-1 5 1 0,3 14 1 16,-2 5 2-1,-6 3 1-15,2-2 0 16,-5-12 1-16,3-7 1 16,0-12 0-16,-4-12 0 15,5-8-2-15,3-7 1 0,0-10-1 16,1 1 1-16,-3-8-22 15,-2 0-67-15</inkml:trace>
  <inkml:trace contextRef="#ctx0" brushRef="#br0" timeOffset="91797.4667">21421 4455 722 0,'0'-3'384'15,"-6"-1"-93"-15,2 4-89 16,3 0-104-16,0 0-38 15,0 30-45-15,0 41-3 0,4-13-4 16,4 4 0-16,-7 7-3 16,5 13 2-16,-5-9-1 15,-8-5-1-15,7-15 1 16,-8-12 0-16,7-11 0 16,1-4 1-1,-2-11 0-15,3-5 0 0,-4-9 7 16,4-5 1-16,-2-15 0 15,2-7-1-15,-5-16-8 16,1-2-1-16,0-8-4 16,0 3-1-16,6 8-5 15,-2 8-3-15,2 17-1 16,0 6-4-16,-2 12 2 16,4 7 4-16,-5 12 4 15,1 8 5-15,-3 8 1 16,0 2 0-16,2 5-1 15,-5 1-1-15,0 4 1 0,4 3 0 16,-3-4-1 0,2 1 2-16,-1-16 0 0,-2-7 2 15,2-15 5-15,4-10 3 16,0-15 2-16,5-10 1 16,-3-18-2-16,1-7-4 15,-5-7 2 1,-2-7 0-16,-3 0-4 15,0-3-1-15,3 10-6 0,5 12-2 0,1 20 2 16,-1 11 1-16,1 17 1 16,-1 8 2-16,0 15-4 15,2 8 2-15,0 15-1 16,-3 1-1 0,5 4-1-16,-2 3 0 15,1-1 1-15,-1 2 0 0,-1-1 2 16,0-2 1-16,-5-8 1 15,2-2 0-15,-8-13-3 16,5 3-2-16,3-4-2 16,-3-4 1-16,9 3 1 15,-2-11 2-15,-1-10 2 16,1-7 4-16,-3-21 3 0,4-6 3 16,-6-22 4-16,-5-11 0 15,0-6-6 1,-1-2-3-16,7 11-7 15,4 14-3-15,2 21-1 16,-4 7-3-16,2 12-1 16,0 4-1-16,0 11-2 15,4 10 3-15,-5 14 3 16,2 4-1-16,4 9 1 16,-7-3 2-16,-1-2-1 15,3-2 2-15,-6-11 1 16,3-1 0-16,2-6 2 15,-4-7 0-15,-3-4 1 0,5-2 0 16,-3-6 2-16,2 0 0 0,2-2-1 16,-3 0 0-16,-1-4-2 15,2-2-3 1,0 0-6-16,0 0-63 16</inkml:trace>
  <inkml:trace contextRef="#ctx0" brushRef="#br0" timeOffset="93040.1746">20358 2479 579 0,'-10'0'347'0,"-8"-1"-15"16,6 1-78-16,17-2-90 15,5 1-37-15,18 1-51 16,10 0-9-16,7 3-9 16,9-2-7-16,6 0-18 15,-3-1-10-15,-2-6-9 16,-9 1-4-16,-17-4-27 16,-7-2-31-16,-15 3-66 15,-6 1-45-15,-13 6-60 16,-8 3-60-16,-11 9-49 15,-4 1 17-15,-1 3 66 16,7 0 84-16,10-5 119 16,3-2 49-16,10-2 100 0,-1-4 47 15,4-2 73-15,-1-1 10 16,3 0-11-16,0 0-13 16,0 0-35-1,0 0-26-15,-1 1-57 0,1 0-27 16,-5 13-32-16,-7 46-4 15,3-18-4-15,7 1-3 0,1 1-8 16,2-3-2-16,2-12-5 16,4-5-1-16,-1-13-31 15,0-7-43-15,1-8-173 16</inkml:trace>
  <inkml:trace contextRef="#ctx0" brushRef="#br0" timeOffset="93450.7046">20604 2778 720 0,'-2'-4'344'0,"2"-4"-122"0,5 0-66 16,9 2-57-16,3 1-14 15,5 3-25-15,3 2-13 16,3 3-20-16,-1 8-8 16,-7 3-7-16,-7 3 0 15,-13 4 2-15,-10 1 0 0,-9 2 2 16,-3-2 0-16,0-4-2 15,2-5 0-15,9-7 6 16,1-2 4 0,7-1 5-16,3 1 3 0,4 1-1 15,-4-5-3-15,0 0-7 16,7 1-4-16,15 4-5 16,31 1-3-16,-32-4-9 15,1-1-42-15,-2-6-185 16</inkml:trace>
  <inkml:trace contextRef="#ctx0" brushRef="#br0" timeOffset="94007.6072">20918 2846 461 0,'2'-3'269'0,"3"-6"-19"0,-3 3-32 0,-2 8-65 16,-2 2-35-16,1-4-60 15,0 3-23-15,-3 18-19 16,-2 31-4-16,6-28-10 16,0-2 0-16,5-2-2 15,3-4 0-15,-1-8 3 16,1-2 2-16,0-8 11 16,1-5 10-16,2-3 11 15,-1-1 6-15,-2-4 11 16,0 2-5-16,-3 5-12 0,-1 1-11 15,-1 10-23-15,-1 9-5 16,-7 6-4-16,2 10 2 16,-2 7-1-16,-2-1 2 15,4 8 3 1,-2-3 2-16,-7-6 9 16,-2 1 10-16,-8-12 17 0,-6-7 9 15,-5-14 18 1,-1-6-7-16,7-11-13 0,0-5-13 15,13-3-32 1,5 1-41-16,6 1-156 16,3 1-354-16</inkml:trace>
  <inkml:trace contextRef="#ctx0" brushRef="#br0" timeOffset="94770.2807">20463 2278 764 0,'-2'0'354'0,"0"-2"-175"16,2 2-71 0,0 0-60-16,0 0-16 0,30 2 18 15,42-1 6-15,-14-8-6 16,5-1-10-16,-2 1-22 0,-2 4-6 15,-18 4-6-15,-8 2-1 16,-16 0-6-16,-8 0-13 16,-8 0-7-1,-6-3-2-15,-5-2 6 0,-7-3 12 16,-3-3 5-16,-2 4 3 0,-1-4-1 16,5 0 1-16,2 1-3 15,3 0 0-15,7 1-1 16,5 3-5-16,3 3-2 31,4 5 0-31,-6-5 4 0,0 0 3 0,10 11 3 31,39 36-1-31,-23-28 1 0,-1-3 0 0,-8-7 6 16,-4-2 15-16,-15 0 24 16,-2-1 9-16,-16 4 19 31,-10 3-4-31,-6 5-17 15,-2 5-9-15,7-2-24 0,11-1-9 0,8-2-99 16,5-8-423-16</inkml:trace>
  <inkml:trace contextRef="#ctx0" brushRef="#br0" timeOffset="98113.4261">18958 4134 411 0,'0'-3'212'16,"-1"3"-62"-16,-1-1-32 15,0 1-40 1,2 0-14-16,-1 0-3 0,1 0 6 31,0 0 14-31,0 0 13 0,0 0 26 0,0 0 0 0,6 9-6 16,3 20-14 0,2 43-40-1,-15-24-13-15,2 1-25 0,-3-3-8 0,3-10-11 31,0-4-53-31,2-12-145 0,8-5-140 16</inkml:trace>
  <inkml:trace contextRef="#ctx0" brushRef="#br0" timeOffset="98476.2561">19019 4618 778 0,'-1'-1'426'15,"1"-2"-117"-15,0 9-128 16,-1-6-48-16,0 9-65 0,-3 20-14 16,-1 36-27-16,3-28-10 15,-1-2-7-15,-1-1-44 16,4-3-115-16,2-1-133 15</inkml:trace>
  <inkml:trace contextRef="#ctx0" brushRef="#br0" timeOffset="98840.9465">18996 5174 763 0,'1'0'389'16,"-1"1"-131"-16,0 3-118 0,0-4-32 15,0 0-28-15,0 9-2 16,1 13-13-16,3 32-9 16,-1-27-23-16,0 1-8 15,0 0-11-15,-2-1-3 16,-3-7-4-16,2-4 0 0,-3-2 0 16,3-6-29-16,-3-1-93 15,-3 1-64 1,3-3-209-16</inkml:trace>
  <inkml:trace contextRef="#ctx0" brushRef="#br0" timeOffset="99062.3276">18993 5548 788 0,'0'3'407'0,"3"6"-96"16,-1 2-65-16,3 7-68 0,0-1-24 16,-3 3-57-16,-1 1-20 15,-2-3-39-15,1 2-5 16,-2-3-122-16,-1 3-393 16</inkml:trace>
  <inkml:trace contextRef="#ctx0" brushRef="#br0" timeOffset="100361.5738">19207 5588 393 0,'5'-1'261'0,"4"2"18"16,-3-1-51-16,-2 2-53 0,-1 2-13 15,-3-4-28-15,0 0-5 16,-2 0-15-16,0 4-15 16,-4 7-19-16,-26 30-11 15,2-27-18-15,-3 4-7 16,-10 1-13-16,3 1-4 16,4-3-10-16,5-3-4 15,9-5 1-15,4-2-1 16,4-5 16-16,3-2 14 15,8-1 6-15,4 2 2 16,12 7-10-16,1 7-13 0,4 12-1 16,-1 4 4-16,-2 6 3 15,1 1 2-15,-2-1-5 16,-2-7-3-16,3-11-4 16,-1-4-2-16,-3-11-3 15,3-3 0-15,-6 0-136 16,1-1-257-16</inkml:trace>
  <inkml:trace contextRef="#ctx0" brushRef="#br0" timeOffset="101466.7436">19256 5634 535 0,'2'-8'396'16,"4"-5"11"-16,-5 6-116 16,-1 4-59-16,-6 6-103 15,-4 7-40-15,0 13-61 16,0 7-6-16,3 11-5 15,3 5-2-15,2 6-3 0,2 1-3 16,0-7 0-16,-1-4-1 16,-1-18 1-16,0-4 0 15,-2-9 2-15,1-6 4 16,-1-5 7 0,-2-1 2-16,5-1-3 15,0 1-4-15,-2-30-9 0,-3-44-2 16,6 21 2-16,0-4 0 15,-4 7 0-15,-1 8-5 16,-3 19-5-16,1 10-7 16,-3 16-8-16,2 7-1 15,-2 11 1-15,2 5 4 16,7 11 7-16,1 1 2 16,6 4 3-16,0 1 1 15,-2-4 0-15,-1-6 1 0,-4-10 1 16,-1-6 1-16,1-9 3 15,0 0 6-15,-2-10 6 16,3-5 2-16,-2-15-1 16,-1-11-4-16,3-7-8 15,0-5-5-15,3 10-4 16,5 10-7-16,-2 17-8 16,1 8-2-16,-5 9 2 0,-3 7 2 15,-4 9 8 1,-5 6 3-16,-4 1 4 0,0-3 0 15,-1-7 3-15,3-7 3 16,-3-14 4-16,-4-5 0 16,2-15-4-16,-2-4-2 15,9 0-7-15,-1 1-4 16,7 10-10 0,5 5-6-16,7 14-2 15,3 4 2-15,0 12 11 16,3 5 5-16,3-1 5 0,3 0 2 15,3-8 2-15,-6-4 1 16,-10-7 9-16,-4-6 6 16,-13-8 3-16,-6-3 0 15,-8-12-8-15,2-5-5 16,-2-5-4-16,7 0-2 16,4 9-5-16,5 7-13 0,3 20-10 15,6 10 0-15,7 15 3 16,2 5 10-16,6 3 13 15,4-2 3-15,12-11 9 16,2-5 3-16,-3-10 6 16,-6-8 7-16,-19-11 14 15,-6-3 0-15,-12-14-4 0,-7 0-8 16,-4-8-19 0,-3-3-3-16,11 6-8 15,4 3-5-15,11 14-52 16,8 6-46-16,9 10-118 0</inkml:trace>
  <inkml:trace contextRef="#ctx0" brushRef="#br0" timeOffset="102821.5914">19215 5823 627 0,'-12'-3'374'0,"-13"-4"3"0,11 4-233 16,14 3-95-16,10 3-19 0,24 0-13 15,14 0 1-15,30-3 3 16,21-2 1-16,36-6-5 0,22 0-1 31,33-2-4-31,18-2-1 0,7 5-5 0,-3-1-1 16,-26 5 0-16,-21 1 1 15,-36 0 0-15,-21 2-1 16,-23 0 0 0,-18 4-1-16,-30-4-4 0,-14 1-3 0,-31-2-13 15,-18-7-2 1,-32 2-2-1,-20-2 3-15,-20 1 10 0,-14-1 2 0,-24 0 0 16,-5 1-2-16,-23 2-2 16,-3 2 1-16,13 4 2 15,9 4 4-15,14 3 4 16,11 2 3-16,17 2 8 16,12-2 3-16,34 2 11 15,18-8 5 1,32-7-4-16,14-4-8 0,33-9-18 15,18 3-7-15,43 1-2 16,13 1 4-16,32 3 3 16,19 4 1-16,3 4 1 31,8 3-1-31,-12 2 1 0,-21 1 1 16,-38-1 1-16,-16-1 1 15,-34-2 1-15,-9 0 0 16,-17-1 2-16,-14-1 7 15,-23-1-4-15,-15-3-3 16,-25 1-6-16,-13-3-6 16,-37 2 1-16,-17-2 3 0,-23 4 8 15,-20 2 1-15,-15 4 1 16,2 5-2-16,-4 4 1 16,15 2 0-16,34-1 1 15,19-4 0-15,46-3 0 16,19-5 2-16,37-3-5 15,10-3 0-15,38-4-1 16,22 0-4-16,46-2 3 16,21 1 0-16,37 6-1 15,13-2-1-15,12 5-1 16,6 2 0-16,-19 0 0 16,-10 1 1-16,-29-2-1 15,-22-1 1-15,-34 1 0 16,-20-1 1-16,-40 0-2 0,-20-1-2 15,-39-1-5-15,-26-2-1 16,-33 1 1-16,-14-3 4 16,-23-2 2-16,-11 1 0 15,-16-1-1-15,-21 2-3 16,-13 6 0-16,-6 0 1 16,-6 4 1-16,23 2 1 0,37-2 1 15,18 2 1-15,48-4 0 16,12 2 1-16,29-1 5 15,15-3 1-15,33 1 6 16,19-1 1-16,32 0-5 16,19 1-1-16,34 3-5 15,19 1-3-15,22-2-2 16,13 4 0-16,16-2 0 16,4-1 0-16,11-2 14 15,-14-2-49-15,-38 0-156 16</inkml:trace>
  <inkml:trace contextRef="#ctx0" brushRef="#br0" timeOffset="104008.3974">19181 5651 542 0,'2'-3'321'15,"-1"-5"-26"-15,-1 3-35 16,-2 5-80-16,-5 5-39 16,-9 8-63-16,-3 2-20 0,-8 5-25 15,0 4-7 1,1-2-11-16,0 3-3 0,7-1-4 16,-6-3-1-1,6-2-1-15,4-6 2 0,4-7 3 16,10-6-1-16,10-10-4 0,1-3-2 15,8-11-4 1,1 0 0-16,6-5 0 16,1 1 0-16,8-1-1 15,-1 3 0-15,-4 8 3 16,-5 4 5-16,-11 8 10 0,-6 1 4 0,-7 5-6 31,-5 1-5-31,-7 7-11 16,-9 2-5-16,-11 9 0 15,-4 3 3-15,0 1 3 16,5 3 0-16,9-5 0 16,12-2 1-16,2-8-1 15,8-4 2-15,7-5 3 16,1-5 2-16,10-7 3 16,3-1-1-16,4-9-3 15,3 1-2-15,2-2 0 0,-2 0-1 0,-1 2 1 16,-4 0 1-16,-7-2 5 15,-1 3 10 1,-4 3 14-16,-7 5 5 16,-2 7-7-16,-2 7-10 0,-6 6-16 15,-1 4-6-15,-2 11-1 0,-3 5-1 16,6 7 1-16,1 9 0 31,1 5 1-31,4 2 0 0,-2-3 1 16,1-7 0-16,-2-9 1 15,-1-10 1-15,1-7 0 0,-1-7 1 0,2-6 4 16,0 0 3 0,0-5 1-1,2-1 1-15,-1 1-4 16,0 0-3-16,0 0-2 16,-1 0-1-16,1 0-2 15,0-1-1-15,-12-2-2 16,-30-8-2-16,29 16 0 15,-3 4 0-15,2-4 2 16,4-1-1-16,4-1-65 16,7-2-69-16</inkml:trace>
  <inkml:trace contextRef="#ctx0" brushRef="#br0" timeOffset="104636.0103">19309 6147 744 0,'-2'-3'360'16,"8"-2"-142"-16,7 3-71 16,20 2-71-16,11 0-13 15,11 0-2-15,12 1-7 16,-4 3-18-16,-6 2-7 16,-15-1-18-16,-15-1-5 15,-15 2-36-15,-6-2-19 0,-12 0-71 16,-6 2-45-16,-6-4-73 15,-4 0-17 1,-6-8 49-16,2-1 51 0,-3-1 154 16,4 2 63-1,9 6 76-15,-1 0 20 0,10 9-8 16,3 4 1-16,2 10-17 16,0 2-12-16,1 12-19 15,1 8-17-15,3 0-22 16,-1 1-10-16,2-8-17 15,-4-5-10-15,3-14-11 16,3-5-18-16,-2-9-153 0,2-5-198 16</inkml:trace>
  <inkml:trace contextRef="#ctx0" brushRef="#br0" timeOffset="104956.447">19639 6536 926 0,'2'0'405'16,"1"-3"-197"-16,3 0-36 16,-6 2-62-16,0 0-17 15,10-4-33-15,34-40-10 16,-32 31-14-16,-1 1-3 15,-5 4-5-15,-2 6-7 16,-2 5-8-16,-2 10-2 16,-2 4-9-16,0 3 0 0,3 6 1 15,2-1 1-15,2 0 0 16,2-1-1 0,-2-7 2-16,-2-4 1 0,1-7-30 15,-3-3-53-15,1-2-197 0</inkml:trace>
  <inkml:trace contextRef="#ctx0" brushRef="#br0" timeOffset="105180.7621">19920 6578 1083 0,'1'0'468'0,"7"0"-250"0,-1 1-49 15,7 7-70-15,2 3-17 16,-1 4-33-16,2 2-14 16,-1 4-20-16,-1-2-6 15,1 2-46-15,-1-5-51 16,-3-9-134-16,0-2-134 16</inkml:trace>
  <inkml:trace contextRef="#ctx0" brushRef="#br0" timeOffset="105332.0839">20148 6593 662 0,'-5'-7'405'0,"-6"4"-45"0,-4-2-97 0,-7 9-117 31,0 7-44-31,-6 1-45 0,3 7-16 16,1-1-21-16,2 0-7 0,8 4-16 16,-2-2-58-16,5-5-225 15</inkml:trace>
  <inkml:trace contextRef="#ctx0" brushRef="#br0" timeOffset="105946.6462">19558 6078 607 0,'0'-1'333'16,"0"-2"-73"-16,12 3-150 16,10 0-31-16,15 0-31 15,10 0 5-15,18 7-15 16,2-1-7-16,2 3-11 16,-14-2-5-16,-14-4 3 0,-10-3 3 15,-15-8-2-15,0-2-6 16,-16-5-7-16,-1-2-3 15,-6 4-3-15,-3 2 1 16,2 2-5-16,-1 7-8 16,4 7-2-16,4 2 2 0,5 11 16 15,-2 0 17 1,4-1 33-16,-1 3 15 0,-5-2 14 16,0-2-5-16,-5-3-26 15,2-3-8-15</inkml:trace>
  <inkml:trace contextRef="#ctx0" brushRef="#br0" timeOffset="107029.3419">23530 3297 459 0,'-2'-7'332'16,"0"-1"-1"-16,-2 2-74 15,0 3-31-15,-1 4-82 16,-2 4-38-16,0 6-63 15,3 9-16-15,1 18-11 16,6 12-2-16,2 13-4 16,1 4-3-16,5 1 1 0,-5-1-34 15,3-2-199-15</inkml:trace>
  <inkml:trace contextRef="#ctx0" brushRef="#br0" timeOffset="107432.7737">23523 4155 445 0,'0'-9'300'0,"0"-7"10"16,0 3-99-16,-1-1-12 15,-1 3-27 1,-1 0-16-16,-1 2-40 15,1 4-19-15,0 6-44 16,0 5-19-16,1 12-21 16,2 7-7-16,5 16-2 15,3 7-1-15,4 12-1 16,1 3 1-16,-5 4-46 0,-1-7-71 16,-6-9-417-16</inkml:trace>
  <inkml:trace contextRef="#ctx0" brushRef="#br0" timeOffset="107786.8941">23543 4801 824 0,'0'-5'437'0,"0"-5"-128"15,0 7-139-15,0 7-41 16,0 11-70-1,0 7-23-15,0 12-14 0,-1 7-4 16,1 4-9 0,3 2-2-16,1 0-2 0,-1-5-11 15,2-3-135-15,-2-4-176 0</inkml:trace>
  <inkml:trace contextRef="#ctx0" brushRef="#br0" timeOffset="108078.1288">23483 5483 766 0,'-2'4'360'0,"-3"6"-121"16,1 1-72-16,-1 12-32 15,3 2 1-15,1 6-9 16,1 2-14-16,4 0-33 0,1 0-19 16,-3-8-34-16,2 0 10 15,-2-10-111-15</inkml:trace>
  <inkml:trace contextRef="#ctx0" brushRef="#br0" timeOffset="109413.686">21434 5794 735 0,'-6'-3'331'32,"-6"-2"-139"-32,11 3-88 0,3 0-17 15,22-1-24-15,16 1-12 16,35-1-20 0,24-2 0-16,33-2-6 15,11-1-6-15,31-5-6 16,8 3-5-16,19 2-3 0,-3 4 0 0,-22 6-2 15,-17 3 1 1,-49 3 0-16,-14 2 0 16,-48-2-4-16,-16 0-8 15,-32-1-4-15,-19-2 0 16,-27-3 2-16,-17-2 8 16,-30-3 0-16,-7 1 0 0,-24 0-1 15,-17-2-1-15,-11 0 1 0,-21-2 0 16,-4-1 1-16,13 2 1 15,6 0 1 1,22 1 2-16,35 4 2 16,17 0 3-16,39 1 13 15,20-1 4-15,36-1-7 16,20-5-5-16,54-2-12 16,21-1-7-16,48 1 5 15,24 2 2-15,12 6 1 16,8 5 0-16,-16 1 0 0,-17 2 1 15,-34-4 2-15,-20-1-1 16,-32-5 0 0,-15-1 0-16,-21-3-3 0,-13 0 0 15,-30 1-10 1,-21-2-3-16,-45 3-5 16,-25 1 1-16,-29 3 23 15,-10 0 11-15,-30 2 11 16,-7 4 1-16,-30 3-11 0,-2 3-6 15,23-3-6-15,8 1 0 16,49-4 2-16,23-3 4 16,47 3 0-16,23-3-8 15,40 3-8-15,21-1-6 16,44 0 0-16,26-3 5 16,44-6 5-16,27 3 0 15,26-4 1-15,21 2 2 0,7 2-2 16,-13-1 1-16,-32 2 0 15,-35 0-11-15,-71-2-5 16,-27 0 5-16,-50 0-9 16,-22 0 11-16,-33 1 7 15,-26-2 2-15,-39 1 13 16,-11 0 3-16,-43-2-3 16,-8 2-5-16,-27 0-7 15,-6 2-2-15,24 0 19 16,10 1 8-16,51 0 6 15,24-1 2-15,55-1-12 16,28-4 0-16,62-1 6 16,39-2 4-16,57 0-5 15,34 1-8-15,36 6-7 16,6 1-32-16</inkml:trace>
  <inkml:trace contextRef="#ctx0" brushRef="#br0" timeOffset="111837.4944">23235 5597 745 0,'-7'0'347'0,"-5"0"-140"16,-1-3-55-16,13 3-52 0,2 2-16 15,13 4-12-15,5 5-4 16,6 3-9-16,6 1-6 15,-1 7-22-15,-5-1-7 16,-10 2-9-16,0-1-4 0,-6-5-1 16,1-2-2-16,-7-8 4 15,-7-5 2 1,-8-5 3-16,-10-6-2 0,-2-9-6 16,-6-5-8-16,-3-8-9 15,-2 2-2 1,2 2-2-16,5 7 1 0,7 12-2 15,6 3-6-15,13 11 7 16,3 3 5-16,13 7 12 16,6 3 11-1,10 1 1-15,5 3-2 0,2-2-3 16,-1-1-3 0,-7-3-1-16,-4-4 0 15,-10-8 4-15,-8-3 5 0,-8-3 4 0,-10-7-1 16,-6-6-4-16,-1-6-5 15,-11-6-3-15,-2-1-3 16,-3 5-4-16,4 5-4 16,8 15-13-16,9 3-3 15,12 10 0-15,0 4 1 16,15 6 11-16,7 1 4 16,7 3 2-16,2 0 1 15,-4-2 0-15,3-1 2 0,-6-4 1 16,-2-3 1-1,-4-7 2-15,-10-3 4 0,-8-8 9 16,-1 3-2-16,-13-3-5 16,-6 0-5-16,-5 5-9 15,-7 1-3 1,-2 5 1-16,0 4 1 0,-5-1 2 16,6 1 0-16,7-4 1 15,9-2-1-15,16-9-2 16,5 0-1-1,13-6 0-15,2-6-1 0,5-2 4 16,1-2-1-16,-4 6-1 16,5 5-1-1,0 7 0-15,-3 1 0 0,-5 1 4 16,-7 2 2-16,-9-3 2 0,-4 4 0 16,-13 0-1-16,-7 0-1 15,-11 3-2 1,-7-1-1-16,-8 0 0 0,-2 3 0 15,5-2 0-15,9-1 0 16,17-3 2 0,10-3 2-16,9-1-1 0,6-5-1 15,8-3 2-15,2-4-1 16,3-3 5-16,0-1 5 0,-4-2 6 16,-5-1 4-16,-3 0 2 15,-4 2-2 1,-3 4-2-16,0 2-3 0,-3 6-6 15,3 2-2-15,0 4-11 16,0 0-4-16,0 0-4 16,0 3 1-1,6 22 2 1,8 31 2-16,-11-23 4 16,2-1 1-16,-1-1 0 15,0-6 2-15,-3-12 3 16,-2-4 3-16,-5-14 6 0,-1-5 3 15,-1-8 1-15,-2-9-3 16,1-6-4-16,1-4-1 16,2-2-6-16,3 3-2 15,2 12-5-15,1 6-4 16,4 13-5-16,-1 5-2 0,4 4 1 16,2 8 0-16,5 10 3 15,0 2 4-15,1 9 2 16,0 4 2-16,-6-2 1 15,2 3 1-15,-8-11 2 16,-3-4 0-16,-2-8 5 16,-4-10 2-16,0-8 7 15,-3-9 1-15,0-10-1 16,-3-6-3-16,0-11-2 16,1 1-3-16,2-3-5 15,3 2-4-15,6 10-8 16,3 2-3-16,6 16 1 15,-1 5 0-15,-2 8-1 16,-3 10 1-16,2 8 2 16,-2 7 4-16,2 4 5 0,0 3 2 15,-1-6 2-15,1 0 1 16,-2-7 2-16,-3-7 3 16,-5-12 6-16,1-4 3 15,-9-16 1-15,-3-2-7 16,-6-8-6-16,-4-3-2 15,-1-4-4-15,4 4 0 0,7 8-4 16,5 8-8-16,7 16-8 16,4 7-1-16,4 12 3 15,5 3 4-15,3 6 10 16,3 0 2 0,2 2 1-16,3-2 3 15,-4-6 0-15,-2-6 1 0,-6-9 3 16,-3-5 4-16,-5-4 2 15,-3-2 0-15,2 2-5 16,0-1-7-16,0 1-8 16,0 0-3-16,0 1-1 15,-3 1 2-15,-2 5 3 16,3 11 1-16,-26 23 1 16,33-31 2-16,1-8 3 0,2-3 1 15,5-6 1-15,1-3 0 16,7 1-3-16,2-2-1 15,6-3-1-15,2 0-1 16,-3-1 3-16,3 2 0 16,-8 6 0-16,-3 0 1 15,-7 5 2-15,-7-2 2 16,-3 3-2-16,-3 2 1 0,0 0-4 16,0 0-1-16,0 0-1 15,-2 2-1 1,-8 18 0-16,-40 27 1 15,27-25-1-15,-5-2 1 0,-1-3 1 16,4 0 1-16,2-5 0 16,4-4 3-16,12-7 2 15,2-1 0 1,11-4-1-16,4-5-2 0,9 0-3 16,3-4 0-16,3-2 0 15,1 4 0-15,0-2-1 16,-1 2 0-16,-3 5 1 15,-5-1 0-15,-10 7 1 16,-3 1 0-16,-10 6 1 0,-3 2 2 16,-9 2 0-1,0-1 0-15,-5-2 2 16,2-2-2-16,6-2 1 16,3 0-1-16,8-4-2 0,2 3-7 15,5 0-127 1,-2-3-91-16</inkml:trace>
  <inkml:trace contextRef="#ctx0" brushRef="#br0" timeOffset="112317.7133">23105 5762 426 0,'1'-5'294'0,"0"-1"-16"16,0 1-49-16,-2 1-17 0,-2 2-43 16,2 1-22-1,0 1-49-15,-1 0-26 16,1 0-29-16,0 0-9 0,-4 16-11 16,0 41-3-1,12-24-5-15,1 5-2 0,0-3-2 0,2-8 0 16,-4-8-1-1,0-7 4-15,-8-10 9 16,-3-2 1-16,-3-7 4 16,-2-7-2-16,1-9-8 15,-1-7-1-15,4-8-8 16,1-1-3-16,5-2-6 0,4 7 0 16,1 7-4-16,0 4-1 15,-2 12 1 1,-1 2 0-16,-2 9 0 15,0 5 0-15,1 9 1 0,-1 7 0 16,4 9 3 0,-2 2 1-16,0-1 2 15,4-3 2-15,-4-11 5 0,-1-4 6 16,1-8 11-16,-2-3 2 16,-2-4 0-16,1 1-51 15</inkml:trace>
  <inkml:trace contextRef="#ctx0" brushRef="#br0" timeOffset="112966.6162">22885 6334 855 0,'2'0'356'16,"6"0"-188"-16,9 2-47 0,19 4-40 16,9-1 2-16,19 3-19 15,2 0-15-15,2 0-23 16,-8-2-5-16,-19-5-7 16,-15-2-14-16,-14-6-60 15,-8 0-46-15,-6-3-142 16,-1-1-78-16</inkml:trace>
  <inkml:trace contextRef="#ctx0" brushRef="#br0" timeOffset="113149.2149">23123 6366 292 0,'0'4'248'0,"-2"6"57"16,1 7-30-16,2 10-67 0,-1 4-27 0,2 5-32 15,0 1-19-15,-2-5-37 31,1-3-15-31,-1-6-33 16,1-6-12-16,3-7-14 0,1-3 4 16,1-7-106-16,-2 0-119 15</inkml:trace>
  <inkml:trace contextRef="#ctx0" brushRef="#br0" timeOffset="113596.3203">23200 6696 656 0,'1'-5'400'0,"7"-7"-5"0,9 2-175 0,6 1-109 16,5 2-17-16,-4 7-30 15,-1 3-13 1,-5 5-21-16,-6 3-8 0,-9 4-7 15,-6-2-2-15,-7 4-3 16,-5 0 2-16,-6-4-2 16,1 1 0-16,6-5-4 15,8-1-1-15,11 0 5 16,9-1 3-16,6 0 4 16,2-2 0-16,0-2-6 0,1-1 0 15,-5 0-95-15,-2 0-118 16</inkml:trace>
  <inkml:trace contextRef="#ctx0" brushRef="#br0" timeOffset="113841.665">23467 6724 984 0,'2'-2'442'16,"9"5"-182"-1,2 6-98-15,11 7-57 0,3 4-5 0,5 2-25 16,2 2-16-16,-4 0-29 31,-4-1-10-31,-6-7-86 0,-5-7-65 16,-7-11-277-16</inkml:trace>
  <inkml:trace contextRef="#ctx0" brushRef="#br0" timeOffset="113976.154">23723 6733 1076 0,'-12'2'482'16,"-19"8"-230"-16,-7 4-83 15,-6 12-93-15,-2 2-25 0,6 5-28 16,4-3-19-16,14-11-167 15</inkml:trace>
  <inkml:trace contextRef="#ctx0" brushRef="#br0" timeOffset="114546.9873">23055 6206 927 0,'-2'0'402'0,"2"0"-245"15,7 3-53-15,17-3-65 16,13 3-27-16,21-1-1 16,9 0 3-16,1 4 1 0,-6 1-1 15,-13-4-1-15,-10 2 0 16,-20-5 6-16,-6 0-4 16,-14-7-24-16,-10-3-10 15,-3-6-17-15,2-1 1 16,0 4 13-16,8 2-2 15,8 7 9-15,4 4 11 16,4 9 37 0,-2 5 22-16,-3 10 41 0,-6 4 13 15,-5 2-2-15,-2-3-8 0,-4-6-37 16,1-5-13 0</inkml:trace>
  <inkml:trace contextRef="#ctx0" brushRef="#br0" timeOffset="123567.2467">12412 9987 717 0,'-7'-1'370'0,"5"1"-124"15,7-2-60-15,19 2-69 16,18 0-30-16,21 0-22 0,9 4-10 0,15 2-25 16,0-1-10-16,-8-2-8 15,-10-3-1-15,-21-5-42 16,-11 1-55-16,-18 2-148 16,-11-2-105-16</inkml:trace>
  <inkml:trace contextRef="#ctx0" brushRef="#br0" timeOffset="123806.6833">12575 10058 388 0,'-22'2'261'15,"-14"4"-2"-15,7-2-90 0,17 2-26 0,20-2-19 31,11-1-6-31,32 3-4 16,1-5-6-16,16 2-24 16,8 0-16-16,-7-2-27 15,11 3-10-15,-12 1-12 16,-10 0-40-16,-8-2-112 16,-18-1-107-16</inkml:trace>
  <inkml:trace contextRef="#ctx0" brushRef="#br0" timeOffset="124084.5003">12960 9879 677 0,'-6'-1'406'0,"11"-2"-34"15,8 6-167-15,21 12-116 16,13 3-23-16,-1 10-15 16,-2 0-11-16,-14-2-16 15,-8-4-5-15,-15-4-5 16,-3-3-1-16,-6-1-2 16,-8 0-1-16,-8-5-4 15,0 4-65-15,-10-3-208 16</inkml:trace>
  <inkml:trace contextRef="#ctx0" brushRef="#br0" timeOffset="124545.7319">12606 9879 675 0,'-1'1'327'0,"-10"4"-101"16,-7 6-42-16,-23 10-48 0,-6 4-19 16,-9 8-39-1,0-5-17-15,13-3-28 0,8-5-12 16,22-5-21-16,10-2-1 15,20-1 4-15,8-3 8 16,17 2 24-16,6 3 9 0,5 2 9 31,-2 0-3-31,-13-1-15 16,-5 0 23-16,-17-3-565 0</inkml:trace>
  <inkml:trace contextRef="#ctx0" brushRef="#br0" timeOffset="130398.2753">13655 9685 534 0,'-14'0'291'0,"-8"0"-35"0,4-1-34 16,21 1-67-16,13 1-30 16,27 2-56-16,16 0-14 15,26-3-3 1,15 2-3-16,3 2-14 15,-7 0-7-15,-16 2-9 16,-17 0-3-16,-25-4-70 16,-7 1-56-16,-25-3-183 15,-10-2-188-15</inkml:trace>
  <inkml:trace contextRef="#ctx0" brushRef="#br0" timeOffset="130571.8095">14051 9683 490 0,'-2'3'269'0,"-2"7"-46"0,4 12-75 15,1 5-22 1,3 25-10-16,2 9-7 16,-1 11-22-16,-3-25-13 31,-1-23-22-31,1 0-14 0,0 56-15 0,-2-10-2 0,-2-21 13 16,0-30-45-16,-2-12-194 15</inkml:trace>
  <inkml:trace contextRef="#ctx0" brushRef="#br0" timeOffset="130880.5241">14148 10181 963 0,'5'-5'415'0,"4"-7"-219"15,7-1-70-15,15 6-64 32,-2 2-10-32,8 7-15 0,0 6-8 0,-12 6-14 15,-7 3-4-15,-26 6 0 16,-12 3-1-16,-12 8 4 0,-1 0 0 16,10-1-5-16,7-4-1 15,12-9-2-15,6-6 3 16,16-7 2-16,7-4 1 15,14-3-1 1,0-2-4-16,0 4-24 0,-4 2-76 16</inkml:trace>
  <inkml:trace contextRef="#ctx0" brushRef="#br0" timeOffset="131280.8369">14634 10212 827 0,'-4'1'378'15,"-3"2"-150"-15,3 10-139 16,1 4-32-16,5 6-28 16,1 3-9-16,9-3-9 15,0-1 0-15,8-10 9 0,4-8 2 16,1-11 6-16,-2-8 1 15,-1-7-3-15,-2-4-2 16,-9-3-2 0,-2 3-4-16,-7 7 1 0,-1 8-1 15,-1 13-7-15,-3 11 3 16,-2 10-4-16,1 9-1 16,7 16 0-16,0 3-3 15,1 12-6-15,-4 0 17 16,-11-10 20-16,-7-4 14 15,-18-18 34-15,2-4-11 16,-10-14-8-16,1-6-8 0,3-18-38 16,-3-12-53-1,18-16-126-15,7-12-253 0</inkml:trace>
  <inkml:trace contextRef="#ctx0" brushRef="#br0" timeOffset="131845.516">13919 9447 672 0,'-1'3'271'0,"0"2"-156"16,14 3-32-16,30 1-41 15,14 1 1-15,23 2-22 0,11-1-11 16,10-3-5-16,2 1 0 16,-9-1 9-16,-16-5 5 15,-37 1 6-15,-17-2 8 16,-28-3-1-16,-7 0-2 15,-4-4 1-15,-5-4-3 0,9-1-1 16,5 2 0-16,5 4-3 31,5 3-2-31,11 2-6 0,0 1-3 16,5 2 4-16,-6 0 3 0,-10 7 13 16,-6-1 5-1,-5 4-5-15,-2 2-6 0,3 0-67 16,5-1-198-16</inkml:trace>
  <inkml:trace contextRef="#ctx0" brushRef="#br0" timeOffset="132144.063">15212 9736 992 0,'2'-5'455'0,"2"3"-229"0,2 8-62 0,0 18-92 15,5 15-26 1,2 19-6-16,-2 5-7 0,0 0-6 15,-4-10-4-15,-4-15-6 16,1-7-1-16,-2-9-128 16,-2-5-101-16</inkml:trace>
  <inkml:trace contextRef="#ctx0" brushRef="#br0" timeOffset="132290.3745">15011 10028 922 0,'7'0'463'16,"19"0"-138"-16,11 1-92 16,24-6-99-16,12 3-40 0,10-3-52 15,0 2-42-15,-9 3-203 16</inkml:trace>
  <inkml:trace contextRef="#ctx0" brushRef="#br0" timeOffset="132906.2406">15657 9694 862 0,'6'0'368'0,"17"0"-179"16,18 0-66-16,31-3-51 16,19 1-2-16,15-2-11 15,6 1-10-15,-5 3-11 16,-9 0-8-16,-19 1-13 15,-18 2-22-15,-35 1-57 16,-17 0-32-16,-34 3-81 16,-14 0-43-16,-21-1-107 15,-3-2-49-15,-3-7 95 16,11 1 102-16,15-3 240 16,8 3 99-16,21 4 40 15,0 2-13-15,10 11-30 16,1 4 6-16,5 16-21 15,2 11-8-15,-4 16-14 16,1 3-7-16,-6-1-26 16,1-7-16-16,-1-14-30 15,1-8-9-15,4-10-98 16</inkml:trace>
  <inkml:trace contextRef="#ctx0" brushRef="#br0" timeOffset="133515.7977">16237 10278 930 0,'8'-8'381'0,"10"-11"-227"15,2-3-48-15,5 0-44 0,0-2-5 16,0 6-10-16,0-3-1 16,-9 13 7-16,-5 3-8 15,-10 9-14-15,-3 10-6 16,-7 10-15-16,0 7-2 15,-1 12 3-15,6-2-1 16,4 0-2-16,1-7 11 16,8-7-164-1</inkml:trace>
  <inkml:trace contextRef="#ctx0" brushRef="#br0" timeOffset="133864.4312">16598 10234 1268 0,'-3'2'471'15,"-6"9"-371"-15,-3 5-41 0,6 8-44 16,3 3-5-16,6 0-3 16,10-1 1-16,10-10 7 15,8-6 2-15,11-13 3 16,0-10 1-16,-3-8 2 15,-6-4 1 1,-15-3-1-16,-2 2 0 0,-8 5-8 0,-2 6-5 16,-4 15-20-16,0 7-3 15,-2 14-1 1,0 7 2-16,0 19 12 0,-5 8 1 16,-10 4 2-16,-6 2 1 15,-17-13 6 1,-3-11 3-16,-5-10 6 0,2-11 1 0,3-15 6 15,7-8-42-15,2-15-162 16</inkml:trace>
  <inkml:trace contextRef="#ctx0" brushRef="#br0" timeOffset="134382.3155">15941 9495 725 0,'-7'2'358'0,"-3"3"-131"0,9-4-59 16,19 3-73-16,13 0-20 16,22 1-16-1,11-2-22-15,20 1-19 16,7-2-6-16,3 0-2 0,-9 1-1 0,-24-3 2 31,-14 2 2-31,-23 0 3 0,-9-2-7 16,-21-6-9-1,-2-4-1-15,-14-5-6 16,3-2 6-16,3 4 1 16,3 2-1-16,13 8-9 15,6 8-3-15,6 5 5 16,1 5 6-16,6 9 17 15,-7-2 11-15,4 4 6 0,-6-2 0 16,-8-8-3-16,-2 1-2 16,-5-2-49-16</inkml:trace>
  <inkml:trace contextRef="#ctx0" brushRef="#br0" timeOffset="134825.4665">17395 9735 925 0,'1'-4'454'0,"1"-4"-204"0,1 21-108 16,-3 9-52-16,0 25-60 16,4 11 2-16,0 10-1 15,0 3-2-15,4-7-4 16,-4-8-2-16,-1-12-5 16,0-11 0-16,-1-11-69 15,0-7-65-15,-4-8-238 16</inkml:trace>
  <inkml:trace contextRef="#ctx0" brushRef="#br0" timeOffset="134996.6757">17141 10070 926 0,'2'-5'471'0,"13"-1"-148"15,9-2-74-15,24 2-111 16,14 4-32-16,17 2-45 0,4 0-22 15,-6 4-94-15,-3-1 46 16</inkml:trace>
  <inkml:trace contextRef="#ctx0" brushRef="#br0" timeOffset="135609.1403">17929 9662 860 0,'-4'-1'388'0,"5"-1"-182"0,11 2-47 0,15 3-54 31,14-1-3-31,26 1 2 0,8-3-1 15,23 0-14 1,-3-3-20-16,-13 0-31 16,-10 1-12-16,-31-3-12 15,-11 1-1-15,-15 0-23 16,-11 4-22-16,-7 1-66 16,-12 0-33-16,-5 1-75 0,1-2-29 15,-4 0-74-15,6 3-17 16,-3-1 83-16,-2 2 59 15,4-1 195-15,0 3 90 0,6 2 81 16,0 1 22-16,3 10-13 16,0 6-18-1,1 19-29-15,-1 11-8 0,-3 11-25 16,4 4-9 0,-2-9-31-16,0-8-18 0,6-12-19 15,1-10-10-15,7-9-4 16,0-6 4-16,2-11-87 15,2-4-86-15</inkml:trace>
  <inkml:trace contextRef="#ctx0" brushRef="#br0" timeOffset="135974.426">18468 10115 865 0,'9'-7'438'0,"5"-8"-100"16,16 4-202-16,8 2-40 0,11 4-27 16,4 5-4-1,-8 3-25-15,-7 1-4 0,-21 1-14 16,-9 0-9-16,-19 5-7 0,-15 1-3 15,-11 3 2 1,-3 1 0-16,11-1-2 0,11 1-3 16,19-3 0-1,9 2-1-15,14 1 1 0,3 0 0 16,1 8 0-16,-9 1 2 16,-14 5 10-16,-13 1 13 15,-27-1 18 1,-8 1 2-16,-7-10 17 15,2-7-69-15</inkml:trace>
  <inkml:trace contextRef="#ctx0" brushRef="#br0" timeOffset="138425.1277">17986 9507 505 0,'1'-2'306'16,"14"1"12"-1,8 1-134-15,28 4-66 0,17-2-15 0,24-1-38 16,10-2-18-16,-6-2-21 16,-12-2-5-16,-29 0 0 15,-15 0 0-15,-22-2-2 16,-11-1-6-16,-17-5-10 16,-8-3-6-16,-5-7-19 15,1 0-5-15,5 2-3 16,7 7 0-16,7 8 3 15,3 5-1 1,8 7-3-16,4 7 0 16,11 8 27-16,0 4 24 0,-3 1 52 0,-3 1 20 15,-17-3 16 1,-6-3-14-16,-10-3-32 0,2-3 7 16</inkml:trace>
  <inkml:trace contextRef="#ctx0" brushRef="#br0" timeOffset="138833.1264">19198 9907 607 0,'-2'-5'369'16,"0"-10"-17"-16,7 8-124 0,22 5-105 15,9 1-35-15,22 9-49 16,7-3-10-16,-2 0-14 0,-2 0-3 16,-7-4-48-1,-5-1-54-15,-15-2-178 0</inkml:trace>
  <inkml:trace contextRef="#ctx0" brushRef="#br0" timeOffset="139021.9597">19381 10041 1959 0,'27'0'28'0,"-5"-2"-7"16,35 0 19-16,0 2-3 16,4 0-126-16,0 0-128 15</inkml:trace>
  <inkml:trace contextRef="#ctx0" brushRef="#br0" timeOffset="139400.6634">20423 9825 682 0,'-9'-12'371'0,"-8"-13"-68"16,-4 6-70-16,-13 8-80 15,-6 4-34-15,-10 10-58 16,-5 10-20-16,-1 16-35 15,4 9-8-15,12 17-12 16,7 5-3-16,21 1 4 16,7-3 3-16,21-6 10 15,12-6 6-15,22-13 9 16,14-5 5-16,12-21 8 16,-2-8 2-16,-11-16 31 15,-14-11 3-15,-23-10 9 0,-7-2 0 16,-16-7-30-16,-5 4-9 15,-13 2-22-15,-7 7-10 16,-8 11-6-16,-2 4-46 16,4 12-133-16,2 3-102 15,12 4-295-15</inkml:trace>
  <inkml:trace contextRef="#ctx0" brushRef="#br0" timeOffset="139530.9577">20345 9900 1960 0,'-2'5'72'0,"-8"8"11"15,-6 8 61-15,-19 13-38 16,-13-5-20-16,-2 13-45 16,0-3-12-16,12-4-84 15,11 4-83-15</inkml:trace>
  <inkml:trace contextRef="#ctx0" brushRef="#br0" timeOffset="140115.4808">20005 9510 832 0,'-5'-1'376'0,"0"1"-193"16,7 3-42-16,-2-3-70 16,30 4-24-16,74 10-16 15,-21-12-10-15,9 4-13 16,-3-1 0-16,1-1 0 16,-9-2 6-16,-16-3 10 15,-9-4 6-15,-33-3 15 16,-9-1 0-16,-15-7-7 15,-7 3-6-15,-5-1-17 16,-2-3-6-16,5 1-4 16,4 0-3-16,5 2-5 15,1 6-7-15,4 9-7 16,-1 5-6-16,3 8 15 16,0 4 12-16,-4 6 39 15,-2 6 36-15,-11 3 40 16,-7-4 11-16,-7-6-8 0,-4-5-24 15,7-4-43-15,7-3-33 16</inkml:trace>
  <inkml:trace contextRef="#ctx0" brushRef="#br0" timeOffset="150184.131">23039 8215 1020 0,'-3'-2'443'0,"-1"7"-237"0,3 18-57 15,1 34-89-15,6 24-9 16,7 24-18-16,0 7-9 0,-3 4-8 16,-5-6-4-1,-8-13-2-15,-7-13 1 0,-5-23-1 16,-3-12-2-16,-2-12-31 16,1-8-51-16,5-15-177 15</inkml:trace>
  <inkml:trace contextRef="#ctx0" brushRef="#br0" timeOffset="150570.3399">23065 8346 596 0,'-8'-5'363'0,"-9"-3"-49"16,-13 11-156-16,-3 8-46 15,-3 10-65-15,4 2-16 16,9 0-14-16,4-4-7 0,10-7-2 16,6-4 3-16,9-14 6 15,6-8 2-15,10-16 2 16,4-4-1-16,7-7 13 15,3 2 9 1,-5 7 9-16,-4 1 3 0,-10 13-13 16,-7 6-10-16,-8 13-14 15,-2 10-3-15,0 14-8 16,1 6-2-16,10 14 1 16,7 3-19-16,15-1-260 15</inkml:trace>
  <inkml:trace contextRef="#ctx0" brushRef="#br0" timeOffset="150989.3849">23432 8190 698 0,'-9'0'351'0,"-4"6"-113"15,5 3-81-15,4 9-75 0,3 1-18 0,4 4-16 16,3-2-9 0,15-6-11-16,5-3-4 0,4-12-1 15,1-5 1-15,-7-13 4 16,-2-4-1-16,-6-5-1 15,-5-1-3-15,-4 4-1 16,-3 5 7 0,-4 11 0-16,0 9-3 0,-1 18-6 0,1 9-11 31,5 21-5-31,5 10-1 0,-2 10-1 16,-4-3-1-16,-11-11 7 0,-8-12 18 15,-14-20 29 1,-4-7 11-16,-8-21 7 15,1-5-14-15,8-14-43 0,9-2-65 16</inkml:trace>
  <inkml:trace contextRef="#ctx0" brushRef="#br0" timeOffset="152569.8739">23036 9216 419 0,'-7'-1'255'0,"-8"0"-22"16,9 1-70-16,0 0-17 0,4 0-37 15,2 0-21-15,0 0-35 16,1 0-13-16,29-1-8 16,52-5-7-16,-10-1-14 15,9-1-4-15,28-5-5 16,8 3-1-16,9-2 2 16,-3 4 0-16,-27 5 3 15,-21-1 1-15,-36 4 3 16,-15 0 3-1,-19-1 9-15,-6 0 0 0,-10-5-2 16,-6 0-1-16,-5-1-10 0,0-2-2 16,0 4-2-1,4-6-2-15,-3-2-4 16,3 5-1-16,-1-2-3 16,4 5 0-16,10 3-11 15,5 0-6-15,12 3-3 16,4 1-2-16,13 4 7 15,2 1 3-15,3 2 11 16,0 4 11-16,-12 2 33 16,-9 1 16-16,-22 2 31 0,-12 2 3 15,-12 0-8 1,-2-1-11-16,10-2-30 16,6-4-14-16,18-5-85 15,10-4-92-15</inkml:trace>
  <inkml:trace contextRef="#ctx0" brushRef="#br0" timeOffset="152899.777">24226 9236 920 0,'5'1'443'0,"10"6"-151"16,6 5-107-16,4 17-85 0,7 8-18 0,0 10-30 31,5 5-12-31,0-4-18 16,-4-12-5-16,0-7-35 15,-5-9-68-15,-6-9-175 16</inkml:trace>
  <inkml:trace contextRef="#ctx0" brushRef="#br0" timeOffset="153086.9659">24578 9261 649 0,'-5'-6'367'16,"-9"-5"-54"-16,0 1-84 15,-3 8-91-15,-4 2-22 0,-9 11-34 16,-4 5-13-16,-4 13-26 16,-1 5-11-16,5 4-15 15,2-2-5-15,4-6-76 16,3-6-88-16</inkml:trace>
  <inkml:trace contextRef="#ctx0" brushRef="#br0" timeOffset="157145.6455">21270 10008 421 0,'-13'0'249'0,"-11"4"-11"0,3 4-48 15,8-3-56-15,10 6-24 16,24-2-29-16,11-2-9 16,29 0 5-16,12-1 5 15,12-4-4-15,4 0-13 0,-1 5-22 16,-6-5-12-16,-15 2-18 15,-11-4-2-15,-24-4-2 16,-7 4-45-16,-16-2-102 16,-4 3-66-16,-5 4-275 15</inkml:trace>
  <inkml:trace contextRef="#ctx0" brushRef="#br0" timeOffset="157426.2788">21241 10165 557 0,'-6'1'280'16,"-2"-2"-78"-16,10 1-27 15,22 0-41-15,10-1-21 16,20 1-37-16,8 1-5 15,21 1-17-15,10-1-8 16,9 3-16-16,0-2-8 16,-17 3-11-16,-10-3-3 15,-24-1-45-15,-13 0-50 0,-20 2-140 16,-11-1-108-16</inkml:trace>
  <inkml:trace contextRef="#ctx0" brushRef="#br0" timeOffset="157732.2088">21818 9927 592 0,'5'-8'312'16,"0"-8"-84"-16,11 12-95 0,2 1-26 15,5 10-38-15,5 8-12 16,3 8-10-16,4 7-2 15,3 1-4-15,0 0-4 16,-1-1-17-16,-2-5-6 16,-6-5-3-16,-5-5-1 15,-7-4 0-15,-9-6 4 16,-12 0 16 0,-9-1 13-16,-17 4 33 0,-11 3 10 0,-14 4 15 31,-4 4-3-31,10 1-24 0,13 2-15 0,8 2 8 15,21 1-170-15</inkml:trace>
  <inkml:trace contextRef="#ctx0" brushRef="#br0" timeOffset="158938.5519">1823 11121 538 0,'-18'0'314'16,"-12"-3"-42"-16,9 2-82 15,7 2-26-15,17 2-51 16,14-2-23-16,31 1-45 15,18-4-10-15,20-4-10 16,15 1-7-16,2 0-9 0,-2 2-2 16,-12 3-2-16,-20-2-5 15,-29 4-34-15,-14 3-18 16,-15 5-74-16,-9 2-46 16</inkml:trace>
  <inkml:trace contextRef="#ctx0" brushRef="#br0" timeOffset="159178.5174">1787 11222 534 0,'-5'0'286'15,"-6"1"-58"-15,19-1-100 0,15 0-15 0,30 4-35 16,14-2-13-16,17 4-24 31,3-2-6-31,0 0-4 0,-1-2-6 16,-7-2-5-1,-7-1-1-15,-24-6-13 16,-14-2-28-16,-19-5-117 0,-11-1-96 16</inkml:trace>
  <inkml:trace contextRef="#ctx0" brushRef="#br0" timeOffset="159392.5583">2348 10997 519 0,'9'0'321'0,"8"4"10"0,14 5-186 15,6 4-20-15,2 5-13 16,1 4-1-16,-8 1 1 0,-5 1-1 16,-9-3-14-1,-9 0-7-15,-16-2-8 16,-4 2-1-16,-9 1 6 15,-7 0-2-15,3 0-23 16,-6 0-14-16,-3 0-25 16,2 1-7-16,-4 1-137 15</inkml:trace>
  <inkml:trace contextRef="#ctx0" brushRef="#br0" timeOffset="166139.7243">3179 10913 826 0,'-12'1'359'0,"-4"4"-186"15,13 2-53-15,27 2-13 16,21 1-4-16,36-2-8 16,15 4-14-1,23-7-41-15,6-1-16 16,-8-3-10-16,-11-2 0 0,-30-1-35 15,-17-3-32-15,-32 2-75 16,-9-4-68-16,-31 0-107 16,-2 9-54-16</inkml:trace>
  <inkml:trace contextRef="#ctx0" brushRef="#br0" timeOffset="166303.4208">3634 10983 324 0,'-6'3'232'0,"-2"6"26"0,7 8-54 0,5 12-49 16,4 7 0-16,2 10 1 15,-1 6-8-15,-1 3-26 16,-2 3-21-16,-5-6-38 16,-1-3-18-16,-1-13-25 15,0-11 1-15,2-10-120 16,3-8-130-16</inkml:trace>
  <inkml:trace contextRef="#ctx0" brushRef="#br0" timeOffset="166572.2262">3869 11555 518 0,'7'-7'322'0,"8"-2"6"0,1-8-194 16,2-3-26-16,-3-6-41 0,-1-2-16 15,-3 7-2 1,-6 3 10-16,-2 12 8 0,-3 8 1 16,-2 14-6-16,-2 8-12 15,4 10-15-15,2 1-3 16,2-2-18-16,3-4-2 16,1-8-33-1,5-4-72-15</inkml:trace>
  <inkml:trace contextRef="#ctx0" brushRef="#br0" timeOffset="166949.0037">4178 11488 834 0,'-1'6'354'0,"0"1"-170"0,4 6-116 15,6-2-10 1,4 0-12-16,7-1-8 15,8-4-9-15,3-4-1 16,3-4-2-16,-1-6 2 16,-8-10-3-16,-3 1-1 15,-9-7-4-15,-5-1-2 16,-6 8-7-16,-2 5-1 0,-5 13-5 16,2 10-1-1,-1 14 1-15,2 5-1 0,2 8-2 16,5 7-1-16,1 4 0 15,0 4 2-15,-7 0 47 16,-11-1 24-16,-17-7 38 16,-10-3 11-16,-11-12-26 15,-2-12-18-15,4-17-29 16,3-9-10-16,12-18-18 16,12-3-31-16,21-8-97 15,11 1-80-15</inkml:trace>
  <inkml:trace contextRef="#ctx0" brushRef="#br0" timeOffset="167268.1976">4924 11123 788 0,'1'-1'419'0,"-1"2"-113"15,3 12-72-15,4 25-119 16,-5 5-19-16,0 20-26 15,1 5-13-15,-7-5-18 16,2 0-10-16,2-15-33 16,0-15-62-16,3-14-331 15</inkml:trace>
  <inkml:trace contextRef="#ctx0" brushRef="#br0" timeOffset="167417.6711">4706 11292 1097 0,'12'5'460'0,"5"1"-241"16,28 2-118-16,9 1-10 0,12-3-29 15,6-4-16-15,4-2-105 16</inkml:trace>
  <inkml:trace contextRef="#ctx0" brushRef="#br0" timeOffset="167996.9929">5457 10938 998 0,'1'2'389'0,"4"0"-231"16,28 7-100-16,17 3-14 15,30-1 11-15,15-3-6 0,3-3-22 16,-2-5-6-16,-19 0-7 16,-13-4 0-1,-21 3-72-15,-14 1-45 16,-29-1-114-16,-12-1-64 15,-25-1-28-15,-8 1 32 16,-4-4 114-16,2 1 72 0,11-1 151 16,7 2 47-16,9 4 66 15,8 8 20-15,7 16 3 16,6 1-10-16,7 14-21 16,3 5-7-16,1 10-16 15,-2 7-9-15,-6 5-30 16,-4 1-21-16,0-10-37 15,0-8-17-15,0-17-50 16,3-9-79-16</inkml:trace>
  <inkml:trace contextRef="#ctx0" brushRef="#br0" timeOffset="168284.6635">5954 11413 921 0,'14'-10'419'0,"12"-7"-197"0,18 10-107 0,-3 0-28 15,11 18-39 1,-7 7-6-16,-21 7-13 0,-6 5 5 16,-34 0 13-16,-14-3 1 15,-11-2-6-15,-1 0-8 16,8-7-15-16,10-1-6 15,16-8-5-15,8 0-2 16,10-2-1-16,5-4-1 16,11-1 0-16,5 1-2 15,6-3-39-15,2 0-100 16</inkml:trace>
  <inkml:trace contextRef="#ctx0" brushRef="#br0" timeOffset="168639.193">6377 11543 685 0,'-2'-4'401'0,"-1"1"-59"16,1-1-107-16,2 4-122 15,-1 0-47-15,0 0-46 0,1 0-5 0,3 15-5 16,36 36 3-16,-15-44 2 31,4-3 4-31,-2-5 2 0,-3-6 2 16,-6-2 2-16,-3 0 1 0,-9 0-3 0,-1-1-5 15,-5 7-15-15,-2 3-5 16,0 7-4-16,1 10 0 16,3 11 6-1,2 6 1 1,7 14 1-16,0 1 9 16,-2 8 20-16,-7-2 9 15,-16-10 42-15,-13-7 8 16,-10-22 5-16,-1-8-2 0,5-13-36 15,5-7-16-15,6-5-26 16,4-5-12-16,12-1-95 16,7 2-79-16</inkml:trace>
  <inkml:trace contextRef="#ctx0" brushRef="#br0" timeOffset="169155.7643">7029 11397 1155 0,'7'0'455'0,"21"0"-270"15,12 1-43-15,29-1-14 16,4 3-17-16,3-2-53 0,-1 2-14 15,-15 1-17-15,-7-1-8 16,-22-2-7-16,-9 2-4 16,-22-2-18-16,-1 2-59 15</inkml:trace>
  <inkml:trace contextRef="#ctx0" brushRef="#br0" timeOffset="169647.6231">7797 11011 916 0,'2'-6'401'0,"15"-2"-196"0,9 2-52 0,32 1-70 15,13 5-15-15,27 2-29 16,3-1-15-16,-17 5-7 15,-9 0-2-15,-35-6-6 16,-9 1-23 0,-14-1-94-16,-6 0-51 15,-12-2-259-15</inkml:trace>
  <inkml:trace contextRef="#ctx0" brushRef="#br0" timeOffset="169821.0654">8201 10934 332 0,'-10'7'251'0,"-7"5"3"16,8 13-64-1,5 3-19-15,9 15-32 0,2 8-1 0,5 10 10 16,-2 9 5-16,-7-1-11 31,1-1-12-31,-5-13-52 16,1-14-23-16,-1-14-26 16,-1-10-7-16,2-9-31 0,0-5-75 0</inkml:trace>
  <inkml:trace contextRef="#ctx0" brushRef="#br0" timeOffset="170272.6102">8370 11519 636 0,'6'-5'341'16,"12"-3"-65"-1,9 1-72-15,11 4-74 0,5 5-33 0,-2 2-53 16,-3 3-14-16,-14 1-16 15,-8-2-6-15,-19 1-1 16,-7 1-1-16,-11 1 0 16,-1 0 3-16,10 1-7 31,7-2-1-31,19-4-2 16,13 5-3-16,14 2 1 15,1 0 1-15,-6 9-4 16,-11-2 4-16,-20 8 36 15,-14-4 38-15,-30-4 52 0,-11-3 10 16,-13-13-25-16,-3-4-33 16,21-8-75-16,8-2-82 15</inkml:trace>
  <inkml:trace contextRef="#ctx0" brushRef="#br0" timeOffset="170711.0342">9133 11348 592 0,'-1'0'336'16,"6"0"-32"-16,11 1-78 15,22 0-79-15,12 0-19 0,23 1-48 16,13-2-26-16,4 4-33 16,0-2-1-16,-27 3-96 15,-14 3-63 1,-28-2-257-16</inkml:trace>
  <inkml:trace contextRef="#ctx0" brushRef="#br0" timeOffset="170889.9223">9304 11502 834 0,'-2'2'458'15,"-10"0"-108"-15,18-1-141 16,7-4-38-16,17 0-71 0,17 0-24 15,20 0-42-15,6 1-16 16,4 1-70-16,-4 8-92 16</inkml:trace>
  <inkml:trace contextRef="#ctx0" brushRef="#br0" timeOffset="171394.3831">10488 11276 1042 0,'-23'-14'451'0,"-25"-13"-245"16,-2 1-70-16,0 11-88 15,9 10-25-15,7 14-33 16,3 12-4-16,9 15 4 15,2 11 2-15,17 14 4 16,10-1 3-16,24-2 5 16,12-6 3-16,23-21 9 0,11-5 3 15,8-19 5-15,-1-10 6 16,-18-15 18 0,-15-10 20-16,-26-21 32 15,-13-10 5-15,-18-8-6 0,-9 0-20 16,-17 13-37-16,-4 12-13 15,-4 19-21 1,2 10-8-16,6 13-56 16,5 2-52-16,8 6-108 15,2 1-61-15,6-1-28 16,4 0 49-16,3-2 121 16,4-2 91-16,1-1 135 15,-1-3 28-15,0 0 44 0,0 0 5 16,-5 16-12-16,-35 42-7 15,-13-19-23-15,5 15-18 16,2 7-43-16,5-2-14 16,28-6-32-16,-4-15-9 0,16-15-31 15</inkml:trace>
  <inkml:trace contextRef="#ctx0" brushRef="#br0" timeOffset="176410.4528">11455 11396 418 0,'-3'0'264'0,"-1"0"-1"0,4-1-52 16,0 1-46-16,28 0-18 15,70 2-39-15,-14-1-18 16,27-1-42-16,2-1-14 16,-6 1-16-16,-8 0-26 15,-33 0-154-15,-20 0-127 16</inkml:trace>
  <inkml:trace contextRef="#ctx0" brushRef="#br0" timeOffset="176649.4921">11484 11549 651 0,'0'2'303'0,"7"-2"-110"15,14-3-32-15,31 2-39 16,12-2-13-16,26-3-29 15,10 2-13-15,3-1-21 16,-3-1-11-16,-22-1-17 16,-15-1-31-16,-28-4-134 15,-11 3-121-15</inkml:trace>
  <inkml:trace contextRef="#ctx0" brushRef="#br0" timeOffset="176859.0579">12105 11257 820 0,'13'-3'370'0,"6"1"-141"15,7 11-124-15,5 9-16 0,3 15-1 16,-2 4-15-16,-8 9-21 16,-8-3-12-16,-21-5-18 15,-8 0-4-15,-7-14-3 16,-5-3-5-16,-3-8-146 15,-4-4-271-15</inkml:trace>
  <inkml:trace contextRef="#ctx0" brushRef="#br0" timeOffset="177169.8044">11537 11317 520 0,'-17'0'351'15,"-12"4"-4"-15,-6 13-91 16,1 7-28-16,11 14-52 16,9 1-28-16,19 2-38 15,15-4-15-15,25-11-30 16,15-7-3-16</inkml:trace>
  <inkml:trace contextRef="#ctx0" brushRef="#br0" timeOffset="189310.3666">12735 11184 642 0,'1'0'305'0,"7"1"-115"0,9-1-33 16,28 4-46-16,20-1-9 15,31 1-21 1,6 0-14-16,0 3-28 16,-15 0-12-16,-20-1-13 0,-13-1-2 15,-20-1-17-15,-9-4-41 16,-18 0-103-16,-7-1-94 16</inkml:trace>
  <inkml:trace contextRef="#ctx0" brushRef="#br0" timeOffset="189516.057">13178 11207 398 0,'-4'6'252'15,"-4"5"-13"-15,1 16-77 0,-1 10-19 0,3 18-17 16,4 12-3-16,-4 0-12 16,-1-1-11-1,0-12-13-15,1-10-10 16,7-11-22-16,1-7-6 0,1-13-13 15,0-4-11 1,-6-9-138-16,0-2-223 16</inkml:trace>
  <inkml:trace contextRef="#ctx0" brushRef="#br0" timeOffset="192410.4327">13306 11863 585 0,'0'-3'286'0,"5"-6"-99"16,6-2-40-16,7-6-54 15,6 1-16-15,2-3-6 16,-4-2 5-16,-4 2 17 16,-4-1 11-16,-7 3 14 15,0 6-1-15,-7 6-3 16,-3-1-13-16,1 5-39 16,1 1-18-16,0 0-31 15,0 0-7-15,1 30-2 16,12 40 0-16,2-18 5 15,1-1 2-15,-2-5 12 0,-5-9 5 16,-2-17 6-16,-3-3 0 16,-3-15-4-16,0-1-5 15,-3-7-61-15</inkml:trace>
  <inkml:trace contextRef="#ctx0" brushRef="#br0" timeOffset="193198.2942">14128 11458 248 0,'16'-3'161'15,"13"-7"22"-15,-6-1 11 16,-10 4 12-16,-9 0-4 0,-8 5-34 16,-7-4-21-16,-17 6-42 15,-7 0-18-15,-9 0-24 16,-2 6-9-16,8 2-24 16,11 1-11-16,17 2-17 15,12 1-2-15,26 6-2 16,9 4 3-16,17 6 6 15,-5-2 1-15,-11-4-2 16,-8 1 1-16,-23-5 4 16,-7 1 4-16,-14-4 5 15,-11-2 1-15,-8-6-3 0,3-6 0 16,-5-4-66 0,7-6-72-16,10 0-148 0,-1 2-134 15</inkml:trace>
  <inkml:trace contextRef="#ctx0" brushRef="#br0" timeOffset="193374.6283">14379 11495 731 0,'2'-4'407'16,"4"2"-104"-16,-6 11-67 15,-3 9-91-15,-1 11-35 0,1 8-20 16,0 0-20-16,3 1-32 15,3-1-9-15,2-10-130 16,5-4-88-16</inkml:trace>
  <inkml:trace contextRef="#ctx0" brushRef="#br0" timeOffset="193531.5509">14392 11202 1082 0,'-3'-5'482'0,"-1"-9"-238"16,3 3-85-16,4 7-113 0,4 0-27 16,7 7-57-16,4 2-86 0,2 8-280 15</inkml:trace>
  <inkml:trace contextRef="#ctx0" brushRef="#br0" timeOffset="193759.3775">14561 11442 642 0,'7'23'332'0,"6"26"-84"0,-5-8-43 16,-5-12-60-16,-3-5-19 0,-1-11-32 16,1-3-5-1,0-9 17-15,0-4-9 0,5-12-20 16,5-6-13-16,4-5-51 16,5 3-7-16,8 5-6 15,-1 7 1-15,4 6 3 16,2 10 1-16,-15 11 9 15,-6 1 8-15,-8 12 12 16,-4-6 1-16,-3 1-3 0,2-3-23 16</inkml:trace>
  <inkml:trace contextRef="#ctx0" brushRef="#br0" timeOffset="194250.7985">15320 11093 981 0,'-21'0'435'0,"-25"16"-225"16,1 12-57-16,2 29-70 15,6 24-22-15,20 21-16 16,11 1-6-16,19-4-8 15,12-14-5-15,17-21-8 16,5-9-38-16,5-20-208 16</inkml:trace>
  <inkml:trace contextRef="#ctx0" brushRef="#br0" timeOffset="194603.9916">15561 11450 839 0,'-5'5'408'16,"-9"6"-141"-16,6 11-124 0,5 8-81 15,3 3-12-15,13 1-7 16,7-2-9-16,4-5-8 16,4-5-2-16,3-13 0 15,7-9 0-15,4-13 1 16,-4-7 0-16,-5-10 5 15,-10-7-1-15,-18-15 0 16,-10-7-3-16,-25-16-8 16,-9-3-1-16,-7 9-9 15,-5 10 1-15,8 29-4 16,4 15-4-16,6 18-1 16,9 11-5-16,18 12-1 15,12 5 1-15,25 6 1 16,10-1 1-16,31 5-90 15,6-1-79-15</inkml:trace>
  <inkml:trace contextRef="#ctx0" brushRef="#br0" timeOffset="195268.2317">15870 11819 467 0,'8'-4'328'0,"7"-4"-6"15,4-6-112-15,1-2-37 0,2-4-42 16,-3 0-7-16,-6 1-8 16,-1 0-4-16,-9 5-3 15,0 6-9-15,-3 8-26 16,-2 6-12-16,-2 10-33 0,-2 6-10 15,5 10-7-15,1 4-2 16,5 0-3 0,5-3-23-16,0-11-166 0,0-8-75 15</inkml:trace>
  <inkml:trace contextRef="#ctx0" brushRef="#br0" timeOffset="195518.0163">16075 11102 1009 0,'10'-4'478'0,"4"-5"-188"16,22 22-143-16,8 14-51 0,14 35-24 15,8 20 1 1,-16 18-2-16,-13 3 6 15,-39-9-11-15,-17-6-11 16,-22-14-16-16,-4-6-10 16,11-14-20-16,5-8-86 0</inkml:trace>
  <inkml:trace contextRef="#ctx0" brushRef="#br0" timeOffset="196942.7842">16946 11277 892 0,'5'-7'448'0,"2"-4"-136"15,-3 2-64-15,-4 18-109 16,0 14-47-16,0 27-68 16,3 12-9-16,5 12 2 15,-4-5-2-15,3-10-2 0,-5-11-1 16,0-15-43-16,-1-5-73 16,-3-12-329-1</inkml:trace>
  <inkml:trace contextRef="#ctx0" brushRef="#br0" timeOffset="197105.9141">16713 11511 1069 0,'2'-2'495'16,"7"-1"-211"-16,12 1-82 15,22 2-90-15,17 4-28 16,19 3-35-16,1-1-5 15,-1 6-169-15</inkml:trace>
  <inkml:trace contextRef="#ctx0" brushRef="#br0" timeOffset="197923.716">17427 11151 840 0,'4'0'349'0,"2"1"-182"15,24 4-88-15,12 2-6 0,37 0-5 0,22-1-11 16,18 2-24-16,-4-1-7 16,-17 0-36-1,-20-2-45-15,-33-2-145 16,-13-1-169-16</inkml:trace>
  <inkml:trace contextRef="#ctx0" brushRef="#br0" timeOffset="198133.2321">17812 11201 517 0,'-3'0'309'15,"2"1"-51"1,-1 6-60-16,2-7-81 0,2 20-26 0,3 64-5 16,-5-18 5-16,-4 5-3 15,-4 4-3-15,-2-11-18 16,3-10-19-16,6-9-25 15,2-7-5-15,3-15-2 16,1-6 2-16,0-10-157 16</inkml:trace>
  <inkml:trace contextRef="#ctx0" brushRef="#br0" timeOffset="198460.69">17997 11600 1075 0,'10'-4'435'0,"10"-6"-264"16,7 7-53-16,7 5-45 15,-2 7-14-15,-2 10-31 16,-8-1-14-1,-22 9-10 1,-17 0-2-16,-17 6 1 0,-4 0 3 16,6-3 2-16,13-1-1 15,14-8 3 1,6-6 2-16,18-8 11 16,7-6 4-16,18-5-2 0,6-1-4 15,4-7-18 1,2 2-62-16</inkml:trace>
  <inkml:trace contextRef="#ctx0" brushRef="#br0" timeOffset="198837.8514">18779 11358 851 0,'-19'-5'374'0,"-24"-1"-181"0,0 3-46 15,9 8-58-15,10 10-28 16,21 9-29-16,14 7-14 0,23 10 2 31,7-2 8-31,5 1 5 16,-5-2 1-16,-15-8 0 15,-15-2 1-15,-26-9 4 16,-11-1-2-16,-19-6-2 16,-4-4-4-16,7-8-19 15,4-3-40-15,17-4-155 16,9-1-232-16</inkml:trace>
  <inkml:trace contextRef="#ctx0" brushRef="#br0" timeOffset="198993.1271">18957 11502 846 0,'2'-1'471'0,"3"0"-101"16,-5 1-114-1,-1 0-127-15,0 0-38 0,-2 21-41 16,-3 35-8-16,6-28-23 15,-1 1-7-15,0-2-12 16,2-1-58-16,-1-11-165 16</inkml:trace>
  <inkml:trace contextRef="#ctx0" brushRef="#br0" timeOffset="199151.5497">18968 11232 1069 0,'2'-8'490'0,"-5"-8"-242"16,3 7-99-16,1 9-127 16,4 6-12-16,4 10-139 0,5 3-133 15</inkml:trace>
  <inkml:trace contextRef="#ctx0" brushRef="#br0" timeOffset="199370.5232">19100 11507 578 0,'7'14'390'0,"2"17"8"0,-1-4-101 15,-4-4-124-15,-6-2-33 0,0-8-41 16,-2-2-18-16,4-6-22 16,0-5-10-1,8-8-12-15,5-7-4 16,6-9-15-16,6-2-8 16,6 1-7-16,4 4-3 0,2 11 2 15,-1 8 4 1,-10 11 2-16,-6 6 2 15,-8 14 2-15,-7-2-1 0,-4 7-2 16,0-2 3 0</inkml:trace>
  <inkml:trace contextRef="#ctx0" brushRef="#br0" timeOffset="199813.9904">19914 11114 781 0,'-17'7'372'0,"-31"18"-129"16,-7 12-55-16,-3 32-66 0,3 14-17 16,26 13-30-16,14-5-12 15,29-13-14-15,14-12-8 16,22-20-9-16,7-5-61 16,-2-15-176-16</inkml:trace>
  <inkml:trace contextRef="#ctx0" brushRef="#br0" timeOffset="200151.7731">20044 11626 833 0,'-7'9'342'15,"-3"6"-190"-15,11 11-66 0,7 2 6 0,14-2 9 16,8-1-1-16,6-13-16 15,2-5-11-15,3-13-19 16,-2-9-8-16,-3-13-9 16,-5-5-3-1,-10-8-6-15,-7-9 0 0,-21-14-6 16,-10-15-3 0,-23-5-7-16,-7 4-8 0,-4 25-4 15,0 20-2-15,7 29-4 0,8 9 0 16,11 17-3-1,12 3-1-15,19 9 5 16,12 6 2-16,35 8 3 0,11 0 4 16,17-2-99-1,-3-2-92-15</inkml:trace>
  <inkml:trace contextRef="#ctx0" brushRef="#br0" timeOffset="200458.9499">20433 11644 1033 0,'4'-2'488'0,"4"-4"-203"16,6 6-138-16,8 1-42 0,9 5-49 0,0 3-12 15,2 6-20 1,-12-1-6-16,-18 4-7 15,-9 1 0-15,-23 2-2 16,-4 3 2 0,-1 1 0-16,6-2-1 0,14-3-2 0,9-5 1 31,6-6 3-31,10-2 0 0,6-5 2 16,2-2-2-16,10-1-5 0,-1-4 7 0,10 2-107 15,-2-2-76 1</inkml:trace>
  <inkml:trace contextRef="#ctx0" brushRef="#br0" timeOffset="200753.2887">20674 11127 1140 0,'13'6'442'0,"27"12"-274"0,8 13-32 16,12 31 5-16,1 16-9 16,-17 16-36-16,-12 1-17 0,-26-6-23 15,-15-12-11 1,-17-4-17-16,-1-10-5 15,2-14-5-15,7-10 7 16,11-24-128-16,5-9-39 16</inkml:trace>
  <inkml:trace contextRef="#ctx0" brushRef="#br0" timeOffset="201435.3793">21358 11457 950 0,'0'-1'434'0,"10"1"-188"16,3 1-66-16,25 6-75 16,12 0-22-16,16 2-35 15,9 0-18-15,-7-3-33 16,-7-1-56-16,-19-4-178 16</inkml:trace>
  <inkml:trace contextRef="#ctx0" brushRef="#br0" timeOffset="201624.5527">21404 11576 554 0,'-2'2'316'16,"2"5"-7"-16,2-1-35 15,13 3-30-15,12-2-9 16,16-1-44-16,9 2-35 15,10-5-56-15,-2-1-29 16,-5-2-38-16,-7-3-65 0</inkml:trace>
  <inkml:trace contextRef="#ctx0" brushRef="#br0" timeOffset="202100.5582">22112 11096 745 0,'-4'-1'350'0,"1"0"-135"16,9 2-32-16,-5-1-15 16,29 4-25-16,79 8-27 0,-31-6-7 15,19 2-28-15,6-2-11 16,1 1-22 0,-7-3-14-16,-31-2-20 0,-14-4-11 15,-30-1-70-15,-14-3-56 16,-17 4-144-16,-14 0-107 0</inkml:trace>
  <inkml:trace contextRef="#ctx0" brushRef="#br0" timeOffset="202310.0096">22492 11167 593 0,'-4'4'321'0,"0"8"-85"15,-1 9-58 1,5 9-13-16,3 18-36 0,1 10-20 0,-1 14-28 15,0 1-11-15,-3-7-25 16,0-10-14 0,-4-16-13-1,1-3-2-15,0-12-3 16,0-6 0-16,5-8-13 16,3-3-76-16</inkml:trace>
  <inkml:trace contextRef="#ctx0" brushRef="#br0" timeOffset="202719.8591">22602 11645 1033 0,'11'-6'427'16,"21"-3"-235"-16,9 0-45 0,13 5-43 15,0 2-7 1,-13 3-30-16,-5 5-22 0,-15 3-25 16,-7 2-9-1,-14-1-10-15,-6 2-2 0,-10 1 1 16,-4 0 0-16,0-1 5 15,4 0 0-15,7-4-1 16,9 2-1-16,15 0 1 16,3-1 0-16,8 4 1 15,-4 2-1-15,-7 9-2 16,-5 8 0-16,-12 3 38 16,-10-2 22-16,-19-4 27 15,-11-7 5-15,-14-9-32 16,-3-4 2-16,6-9 326 15</inkml:trace>
  <inkml:trace contextRef="#ctx0" brushRef="#br0" timeOffset="209037.4381">12463 10858 686 0,'1'-10'343'16,"0"-7"-136"-16,7 21-111 0,6 12-30 15,3 35-42 1,4 20 0-16,2 35 4 15,-4 27 0-15,-9 21-4 16,-8 5-2-16,-16 8 0 16,1-16 3-16,-8-24 6 15,4-14-1-15,7-33-3 16,7-12-12-16</inkml:trace>
  <inkml:trace contextRef="#ctx0" brushRef="#br0" timeOffset="211055.6442">12456 10903 157 0,'-6'-5'103'0,"-5"-9"19"15,1 2-42-15,6 1-18 0,0 0-4 16,3 4-2-16,1 2-4 16,0 3-1-16,0 2-5 15,0 0-27-15,0 0-11 0,0 0-12 16,0 0 0-16,2 1 7 15,18 7 3-15,41 30 4 16,-17-32 1-16,10-6 3 16,7 1 2-1,19-6 1-15,2 0-2 0,18-1-1 16,5-1-2 0,-6 3-3-16,4 2-1 15,-4 2-1-15,2-1 0 0,6-1 0 16,-5-2 0-16,1 1-3 15,1-1 0-15,5 2-3 16,3 1-1-16,3-3-1 16,5 2 1-16,5 1 5 0,3 0 3 15,7 1 5 1,3 3-1-16,-8 0 2 0,9-1-2 16,1-1-2-1,-3 0-2-15,4-2-1 0,-2 0-1 16,2-4 0-16,-11 0-1 15,3-1-3 1,-8 1 1-16,-1 5 18 16,0 0 7-16,1 5 5 0,1 2 1 0,-1 2-17 15,3-2-6 1,5-3-1-16,1-4-1 0,-2-4-2 16,4-3-1-1,-2-1-3-15,-3 1-1 0,-8 1-1 16,-3 2 0-16,-9 4 0 15,-1 0 2-15,0 0 1 16,1 1 1 0,2-2 0-16,1-2 0 0,6-4 0 15,0 2-1-15,-1-2-1 0,-1 0-1 16,-4 3 0 0,-5 1-1-16,-8 0 4 15,-6 2 2-15,-4-1 3 16,1 1 1-16,1 1-2 15,0-2-2-15,9-4-1 16,6 1-2-16,4-3-2 16,7 3-1-16,-6 3 0 0,-2 2-1 0,-7 2 2 15,-3 1-1-15,-12-1 2 16,-10-1 0-16,-2-1 1 16,-4-2 0-16,9-2 0 15,2 2-2-15,-2-1 0 16,7 3-2-16,1 0 1 15,3 1 0-15,-1 2 0 16,-5 1-1 0,-25 0 0-16,-8 0 0 0,-11 2 0 15,-4-4 2 1,6 1 1-16,0-3 1 0,12 0-1 16,6 0-1-16,4-1-1 15,2 1 0-15,-7 0 0 16,-5 1 0-16,-9-1 0 15,-6 0 1-15,-11 2-2 0,-3-2 1 32,-3 1 0-32,1 1-1 0,9-1 1 0,-4-1 0 31,-15 0-1-31,0 0 0 0,50 0 1 0,-2 0 0 16,-5-1 0-16,-29 2 0 15,-5-1 1-15,-3 1-2 0,-5-1 0 16,0 0 0-16,3 0 0 15,3 0 1-15,3 1 0 16,3-1 0-16,0-1 0 16,-1 1-1-1,-8-2 0 1,-5 2-3-16,-10 0-7 16,-3-1-1-16,-5 1-1 0,2 0 2 15,0 0 7 1,-1 0 1-16,1 0 0 15,0 0 0-15,0 0-1 16,0 0 0-16,1 11-1 16,11 34-1-16,-1-25-4 15,1 6-4-15,-3 13 0 0,-3 3 2 16,-1 15 6-16,2 5 3 16,-5 11 2-16,-1 8 0 15,-1 22 0-15,-2 1 1 16,3-3 0-16,4-6 1 15,2-17 2-15,-1 2 2 16,-2 0 15-16,1 1 8 16,-1-5 17-16,2-7 4 0,3-8-6 15,-1-3-5-15,-3 0-14 16,4-3-6-16,-4-11-17 16,0-5-227-16</inkml:trace>
  <inkml:trace contextRef="#ctx0" brushRef="#br0" timeOffset="212560.3633">12594 12324 211 0,'-11'0'76'16,"-16"0"-62"-16,2 1-7 16,2 6 19-16,3-2 20 0,10 2 37 15,2-1 18-15,7-6 13 16,2 1-12-16,8-1-21 15,5-4-10 1,13 0-13-16,6-1-1 0,7-1-5 16,5 4-7-16,0 1-17 15,9 1-7-15,11 0-8 16,5 0-3-16,17 0-5 16,-1 1-1-16,3-1 1 0,5 0-1 15,9-4-2 1,8 1 0-16,0 2-2 0,-1 1-1 15,-28 2-1 1,-42-1 1 0,2 2 1-16,118 1 0 0,17 0 4 15,-47-7 0-15,-66 2 1 16,2 1-1-16,156-12 0 16,7-1 0-16,2 2 1 0,-69 6-1 0,-17 1-1 15,-3 3 0 1,-2 1-2-16,-3 5 1 0,-7-1-1 15,6 2 1-15,3-4 0 16,3-2 0-16,22-4 1 16,1 0-1-1,-3-3 0-15,5 4 1 0,-3 1-2 16,-7-1 2 0,-3 3 0-16,-6 0 1 15,-11 5 1-15,-2-5 2 16,6 0 0-16,4-1 0 0,5-5-1 0,8 4-1 15,1-2-1-15,-10 2-1 16,6 1-1-16,-3 1 0 16,-16 1 3-16,3 2 1 15,-7 0 0-15,-1-2 2 16,-2-1-2-16,0-1 0 0,1-3-2 16,0-1 0-16,1-4-1 15,-1 3-2-15,-6-1 0 16,-5 4 0-16,-7 3-1 15,-7 0 1-15,-5 3 0 16,-1 0 0-16,6-1 2 16,-2 1 0-16,5-4 1 31,3-2-1-31,1-1 0 0,2-1-1 0,-10 2-1 16,-3 1-1-16,-9 1 1 31,-3 0 0-31,-8 1 1 0,-6 0 1 0,-7 0-1 15,1-1 0-15,-2-3 0 16,9 3-1-16,3 0 0 0,0-1-1 16,-5 1 1-16,-3 0-1 15,-7-2 2-15,-3 2 0 16,-6-2 1-16,-7-1 0 16,-8 2 0-16,-3-2 0 31,-3 2-1-31,-2 2-2 0,-2-1 0 0,1 1 0 15,-10 0 2-15,0 0 0 16,-11-1 2-16,-3-1 6 0,-2-1 24 16,-6 1 7-16,1 0 9 31,-1 0-4-31,-1 1-24 0,1 1 11 0</inkml:trace>
  <inkml:trace contextRef="#ctx0" brushRef="#br0" timeOffset="213733.0473">23779 11596 638 0,'0'-7'333'15,"3"-8"-66"1,2 0-51-16,2-12-42 0,4 1-9 16,0-11-12-16,-1-5-12 15,-4 3-12-15,-3 3-13 16,-6 10-24-16,2 7-13 15,-1 11-27-15,0 3-13 16,-1 9-29-16,3 4-9 16,-4 15-5-16,6 8-1 0,4 13 2 15,-4 3 1-15,5 2 1 16,-5-6 1-16,-3-9 1 16,4-3 2-1,0-8-1-15,0-2 1 0,2-6-1 16,-5-6-1-16,-5-3 1 15,-3 0 0-15,-4-6 0 16,-2 0 1-16,-2-4-3 16,-2 1 0-16,5 3-2 15,0-1 1-15,5 0-2 16,8-1-2-16,6 0 0 16,12 3 0-16,10 2 4 15,3-3 1-15,5 2 0 16,-4-3 0-16,0-4-93 15,-1 2-106-15</inkml:trace>
  <inkml:trace contextRef="#ctx0" brushRef="#br0" timeOffset="214158.1635">24022 11118 958 0,'-17'-10'407'0,"-24"-11"-217"16,-6 3-58-16,-10 7-50 16,1 8-24-1,-8 12-42-15,2 11-13 16,3 20-9-16,4 10-1 0,17 13 7 15,10 11 2 1,22 10 8-16,7-1 2 16,25-1 4-16,5-8 1 15,22-11-3-15,12-5 0 0,8-15 1 16,1-9-2-16,9-33 6 16,2-11 21-16,3-33 49 15,0-13 33-15,-30-17 54 16,-17-14 11-16,-40-24-15 15,-22-5-24-15,-34 8-61 0,-11 13-33 16,-10 42-44 0,6 13-10-16,14 18-17 15,17 14-57-15,0 5-171 16</inkml:trace>
  <inkml:trace contextRef="#ctx0" brushRef="#br0" timeOffset="248054.5187">1583 12974 842 0,'-8'-10'416'0,"-6"-19"-129"15,11-8-65-15,7-11-76 16,14-4-22-16,14 2-39 0,4 5-21 16,9 22-23-16,-1 12-10 15,10 28-9-15,7 14-6 16,0 20-2-16,-1 9-2 15,-11-2 0-15,-12-5 1 16,-3-18 1-16,-4-14 2 16,-1-17 4-16,-1-9 3 15,-14-23 8-15,-3-7 3 16,-11-17-5-16,-4-4-3 16,2 10-15-16,3 7-6 0,5 17-7 31,4 9-6-31,10 15-3 15,2 10 1-15,13 16 3 0,0 4 2 16,-13 7 5-16,-9 3 8 16,-26-6 11-16,-6 2 4 0,-5-11 2 15,0-7-3-15,10-8-101 16,1-6-144-16</inkml:trace>
  <inkml:trace contextRef="#ctx0" brushRef="#br0" timeOffset="248610.1436">3314 12492 880 0,'0'0'447'0,"-11"2"-166"16,-12 2-43-16,-26 2-102 15,-9 1-50-15,-12 1-45 16,1-5-13-16,2-1-11 16,-1-2-4-16,12 0-5 15,8 0-5-15,24-2-7 16,10 1-9-16,16 1-4 16,17 0 0-16,19 4 4 0,11 5 8 15,5 4 7-15,-10 1 3 16,-23 12 8-16,-20 9 2 15,-31 14 2-15,-16 9 0 16,-14 9-5-16,2-3-3 16,17-8-4-16,16-2-1 15,23-18 1-15,14-7-2 16,27-9 3-16,15-5 2 0,19-2 0 16,3-3 1-1,-1-2 0-15,-7-3-2 16,-10-5-1-16,-3 0 0 0,-14-6-106 15,-8-2-77-15</inkml:trace>
  <inkml:trace contextRef="#ctx0" brushRef="#br0" timeOffset="248893.6472">3106 12924 940 0,'9'-6'429'0,"20"-4"-177"15,10-2-96-15,25 6-53 0,3 5-33 16,-5 1-35-16,-3 5-12 16,-19-1-11-16,-12-3-3 15,-16 2-34-15,-8-7-27 0,-14-4-29 16,-2 1-3 0,-11-3 31-16,-2 4 23 15,2 6 25-15,-1 2 9 16,6 12 19-16,5 5 6 15,6 10 4-15,5-2-8 16,10 6-18-16,5-5-4 16,5 1-103-16,1-1-53 15</inkml:trace>
  <inkml:trace contextRef="#ctx0" brushRef="#br0" timeOffset="249297.1298">3751 13112 564 0,'10'-10'393'16,"8"-6"-16"-16,-11 2-68 15,-7 1-34-15,-8 3-61 16,-3-2-25-16,-10 1-62 0,-3 2-31 16,-6 1-43-16,-4 6-22 15,1 6-25-15,3 7-6 16,10 9-6 0,7 1-2-16,10 2-1 0,9 3 0 15,10-9 2 1,10 0 1-16,6-10 6 15,0-8 1-15,2-8 4 16,-9-9 2-16,-4-1 5 0,-5-4 2 0,-9 0 16 16,0 4 7-16,-7 1-1 15,0 9-3-15,0 5-20 16,0 3-13-16,3 11-7 16,4 3-2-16,8 4 4 15,1 2 2 1,7-5 3-16,4-3 0 0,-5-4 4 15,3-2 3-15,-4-8 5 16,-6-4 7-16,-1-6 21 16,-1-2 3-16,-3 1-3 15,-9 0-8-15,2 5-76 16,-7 2-149-16</inkml:trace>
  <inkml:trace contextRef="#ctx0" brushRef="#br0" timeOffset="249837.7942">4827 12940 500 0,'8'8'303'0,"7"6"-26"0,-13 10-79 16,-13 0-11-16,-20 7-35 16,-9 2-25-16,-11-8-55 0,4-2-15 15,2-20-15-15,8-3-4 16,15-11-5-16,1-6-2 15,17-5-21-15,1-4-6 16,4-1-11-16,9 1 6 16,5 15 3-1,5 8 6-15,13 16 7 16,-1 9-6-16,8 14 1 16,0 2-2-16,-6 3 0 15,0 0 1-15,-11-10-159 16,-3-5-371-16</inkml:trace>
  <inkml:trace contextRef="#ctx0" brushRef="#br0" timeOffset="249992.2233">4735 12657 1392 0,'-7'0'516'15,"-3"1"-410"-15,2 9-65 16,20 8-63-16,9 3-96 0</inkml:trace>
  <inkml:trace contextRef="#ctx0" brushRef="#br0" timeOffset="250496.4396">4957 12502 1127 0,'4'3'385'0,"11"-2"-343"16,8 2-30-16,22-1-1 15,6-4 5-15,7-4-7 0,0 0 1 16,-15-2 2 0,-10-1 2-16,-20 1 6 15,-13-4-1-15,-11-2-5 0,-6 5-4 16,-2 3-7-16,2 9 1 15,3 11 7-15,3 3 1 16,7 7 0-16,4-1-4 16,9-1-3-16,1-5-1 15,3-3 0-15,-2-4 2 16,-8-5 7-16,-3-1 5 16,-11-3 3-16,-2 2-2 15,0 4-10-15,0 0-4 0,10 11-3 16,3 6 0-16,6 15 1 15,6 13-2-15,3 18 0 16,2 1 0-16,-4 0 1 16,-6-7 0-16,-13-18 15 15,-10-6 27-15,-16-9 30 16,-10-7 10-16,-6-13 8 16,2-5-23-16,9-9-22 15,5-5-10-15,19-4-25 16,5-2-12-16,16-2-38 15,9 1-45-15,18 0-115 16,9 3-76-16</inkml:trace>
  <inkml:trace contextRef="#ctx0" brushRef="#br0" timeOffset="250855.1155">5548 13100 575 0,'2'-5'349'0,"4"-6"-7"16,-5-2-46-16,-5-2-54 0,-7-8-24 15,-8-1-47-15,0 0-28 0,-4 4-58 16,1 10-26-16,5 13-42 16,-4 8-15-16,10 12-8 15,3 1-1-15,8 0 2 16,10-2 1-16,6-5 1 16,6-3 2-16,-4-8 1 15,3-3 2-15,-8-7 5 16,0-2 0-16,-3-1 0 15,-2 1-1-15,-1 5-5 16,-6 0 0-16,4 4-1 16,0 1 0-16,7-1 2 15,4 1 0-15,5-6 3 16,3-7 1-16,4-3 3 16,-1-4 3-16,-1-6 5 15,-6-1-2-15,-8 2-4 0,-4 4-2 16,-6 12-118-16,0 3-96 15</inkml:trace>
  <inkml:trace contextRef="#ctx0" brushRef="#br0" timeOffset="251123.6544">6078 12979 682 0,'8'8'440'0,"3"9"30"0,-7 1-117 16,-12-1-103-16,-10 3-43 0,-12-2-84 15,-2 2-36-15,-5-7-46 16,2-6-12-16,9-4-20 16,-1-6-15-1,9-5-36-15,3-3-8 16,7 0-12-16,5 0 6 0,12 3 25 16,5 4 7-16,10 5 18 15,0 6 7-15,4 12 10 16,5 3 1-1,0 2 0-15,4-1-2 0,-4-3-97 16,1-3-238-16</inkml:trace>
  <inkml:trace contextRef="#ctx0" brushRef="#br0" timeOffset="251501.5192">6693 12921 859 0,'8'10'405'0,"23"15"-105"15,12 11-184-15,12 9-28 16,6 0-6-16,-8 0-23 0,-8-6-16 15,-14-6-52-15,-11-4-74 16</inkml:trace>
  <inkml:trace contextRef="#ctx0" brushRef="#br0" timeOffset="251666.4004">6996 12952 1335 0,'-20'12'590'15,"-17"6"-298"-15,-5 12-136 0,-5 3-43 0,-5 5-61 16,2-1-21-16,17-2-83 16,10-3-114-16</inkml:trace>
  <inkml:trace contextRef="#ctx0" brushRef="#br0" timeOffset="251800.5466">7124 12683 989 0,'-16'0'495'0,"-21"1"-154"15,-1 10-191-15,6 10-91 16,6 3-112-16</inkml:trace>
  <inkml:trace contextRef="#ctx0" brushRef="#br0" timeOffset="252008.0883">7152 12926 1099 0,'-5'3'478'16,"0"9"-251"0,8 5-102-16,24 13-79 15,10-2-17-15,13 4-11 16,2-1-5-16,-12-5-6 15,-9-1-3-15,-9-7-2 16,-7-4-46-16,-7-4-119 16,-1-4-170-16</inkml:trace>
  <inkml:trace contextRef="#ctx0" brushRef="#br0" timeOffset="252147.5928">7386 12992 1080 0,'-6'9'558'0,"-8"2"-151"15,-10 9-185-15,-5 4-40 16,-13 3-75-16,1 3-34 0,2 2-45 16,5-1 12-16,19-8-227 15,6-3-57-15</inkml:trace>
  <inkml:trace contextRef="#ctx0" brushRef="#br0" timeOffset="252742.2427">7873 12916 1212 0,'-1'-3'624'0,"0"-2"-159"16,2 5-279-1,-1 0-63-15,0 0-73 0,0 0-21 16,0 0-22-16,4 0 14 15,4 1-177-15,4 2-115 16</inkml:trace>
  <inkml:trace contextRef="#ctx0" brushRef="#br0" timeOffset="252967.4586">7899 13137 1215 0,'-4'1'622'0,"4"1"-180"0,0 1-187 15,0-3-47-15,0 0-55 0,0 0-25 16,0 0-43-16,0 0-19 16,0 0-32-16,0 0-14 31,0 0-6-31,0 0-35 0,0 0 216 15</inkml:trace>
  <inkml:trace contextRef="#ctx0" brushRef="#br0" timeOffset="253675.7873">9440 12718 331 0,'1'-1'268'0,"-1"0"80"0,-14 0-64 0,-24 1-92 16,-7 1-37-16,-33-1-73 0,-11 1-22 16,-13 2-22-16,2-1-8 15,29 1-17-15,19 0-4 31,30-2-8-31,3-1-17 0,24 1-15 0,5 1 1 16,28 5 6-16,15 7 15 16,5 7 12-16,10 8 1 15,-18 10 2-15,-15 5 1 0,-43 9 7 16,-33 3 1-16,-37 1-1 16,-12-1 0-16,0-4-7 15,10-2 0-15,23-9 0 31,18-5 2-31,30-9 7 0,20-6 6 16,38-8 17-16,18-3 1 0,31-4-3 16,9 0-6-16,9 0-17 15,-11-2-2 1,-21-2 0-16,-15-2-32 0,-29-4-140 16</inkml:trace>
  <inkml:trace contextRef="#ctx0" brushRef="#br0" timeOffset="253903.2153">9556 12888 1401 0,'-2'5'516'15,"0"19"-400"-15,0 10-52 16,2 19-22-16,1 6 7 15,-1 1-6-15,1 4-5 0,-1-7-14 16,-1-5 4-16,0-17-135 16,-3-15-47-1</inkml:trace>
  <inkml:trace contextRef="#ctx0" brushRef="#br0" timeOffset="254053.5227">9512 12868 893 0,'17'-18'449'0,"14"-14"-151"0,20 13-149 16,3 1-46-16,5 7-60 16,-3 4-18-1,-1 3-1-15,0 4-69 16</inkml:trace>
  <inkml:trace contextRef="#ctx0" brushRef="#br0" timeOffset="254242.1149">9565 13172 858 0,'0'2'464'0,"0"0"2"0,25 2-338 15,12-3-20-15,22-1-26 0,1-1-20 16,-3-1-9-1,-8-1-124-15,-18 3-470 16</inkml:trace>
  <inkml:trace contextRef="#ctx0" brushRef="#br0" timeOffset="254445.4909">9838 13285 1036 0,'7'0'467'0,"8"5"-186"16,8 9-118-16,18 13-41 0,4 10-18 15,1 3-36-15,-5-1-20 16,-15-10-28-16,-5-6-7 16,-11-12-77-16,0 0-68 15,-6-17-311-15</inkml:trace>
  <inkml:trace contextRef="#ctx0" brushRef="#br0" timeOffset="254586.3517">10157 13272 999 0,'-9'0'488'0,"-12"9"-165"15,-4 8-69-15,-9 11-96 16,-3 8-30-16,-3 4-52 16,-1-1-27-16,8-4-30 15,2-6-5-15,15-9-117 16,6-7-104-16</inkml:trace>
  <inkml:trace contextRef="#ctx0" brushRef="#br0" timeOffset="255155.5278">9639 12564 709 0,'0'-1'334'16,"4"1"-121"-16,17-1-99 15,11 1-22-15,16 5-10 0,11-3-6 16,15 6-30 0,-1-7-11-16,-2-1-13 15,-8 0-8-15,-24-6-56 0,-11-1-36 16,-16-6-78-16,-6 2-13 16,-10-6 51-16,-2 4 34 0,-3 0 79 15,3 6 10-15,8 7 22 16,3 7 17-16,10 14 27 15,1-1 12-15,3 12 1 16,-6-3 0-16,-6 0-1 16,-5 2-2-16,-8-11-15 15,-1 2 16-15</inkml:trace>
  <inkml:trace contextRef="#ctx0" brushRef="#br0" timeOffset="255569.5969">10546 13035 939 0,'7'0'388'0,"16"4"-203"0,11 1-53 15,20-2-39-15,4-2-11 0,9-1-41 16,3 0-14-16,-6-1-26 16,-2 1-74-1,-23-1-188-15</inkml:trace>
  <inkml:trace contextRef="#ctx0" brushRef="#br0" timeOffset="255746.2624">10592 13192 712 0,'-4'0'381'0,"4"1"-65"0,11-1-96 15,22 4-89-15,11-2-20 16,11-2-46-1,6 0-24-15,10 0-21 16,4-3-51-16</inkml:trace>
  <inkml:trace contextRef="#ctx0" brushRef="#br0" timeOffset="256126.4367">11713 12934 975 0,'-4'-11'475'15,"-9"-11"-192"-15,-5 4-112 16,-3 7-53-16,-12 7-66 16,-3 8-22-16,-2 18-26 15,-5 2-4-15,7 22-1 16,3-3-1-16,10 4 1 15,10 4 0-15,19-8 2 16,11 5 2-16,20-10 5 16,13-6 3-16,15-9 0 15,1-9 1-15,-2-14 2 16,-6-9 1-16,-9-20 6 16,-7-2 4-16,-20-11 7 15,-15 0 9-15,-41-9-1 16,-2 9-9-16,-3 14-17 0,3 6-14 15,21 21-53-15,-6-6-62 16,10 2-228-16</inkml:trace>
  <inkml:trace contextRef="#ctx0" brushRef="#br0" timeOffset="256271.5624">11745 12991 485 0,'2'0'323'0,"6"1"35"0,-7 1-52 15,-2 4-78-15,-4 5-37 16,-12 10-82-16,-5 2-24 0,-11 11-39 15,-8-1-16 1,2 4-12-16,5 0-51 0,16-13-116 16,10-7-137-1</inkml:trace>
  <inkml:trace contextRef="#ctx0" brushRef="#br0" timeOffset="256883.5949">11283 12620 382 0,'-3'4'230'0,"-6"-3"1"15,4 0-69-15,10 0-44 16,4 1-13-16,18-1-19 16,13 3 7-16,20 0-9 15,14-1-12 1,11 1-32-16,-3 0-12 0,-4 0-16 16,-6-2-2-16,-19 0 2 15,-8-2 0-15,-21-2-1 16,-14-1-14-16,-14-1-35 15,-7 2-9-15,-11-7-14 16,-1 1 9-16,1-5 4 16,-2-3 3-16,11 6 9 15,7 2-1-15,6 7 20 0,6 6 13 16,9 5 27-16,2 1 21 16,3 5 33-16,3 3 9 15,-9 1 26-15,-5 2 17 0,-13-1 34 31,-9-1 5-31,-6-1-27 0,-3-3-28 16,6-6-55 0,1-3-47-16</inkml:trace>
  <inkml:trace contextRef="#ctx0" brushRef="#br0" timeOffset="258783.7013">12583 13071 821 0,'-4'3'341'16,"5"6"-195"-16,9-1-43 0,17 0-51 15,14 0-4-15,26-2-15 16,11-3-10-16,19-3-5 15,1 0-3-15,-20-8-4 16,-10 1 0-16,-25 1-27 16,-17 2-37-16,-18 7-39 15,-8 3-41-15,-19 4-162 16</inkml:trace>
  <inkml:trace contextRef="#ctx0" brushRef="#br0" timeOffset="259006.0313">12673 13162 572 0,'-6'5'310'15,"-6"-2"-88"-15,17 2-73 0,12 0-21 16,21-3-18-16,10 3 6 31,22-2-20-31,6-1-12 0,6 2-30 0,-4-4-15 31,-18-3-17-31,-6-3 5 0,-13-9-113 0,-6 0-59 16,-14-3-229-16</inkml:trace>
  <inkml:trace contextRef="#ctx0" brushRef="#br0" timeOffset="259213.0375">13140 13007 647 0,'8'0'391'16,"9"0"21"-16,7 5-245 15,4 8-22-15,6 3-30 16,0 0-24-16,-10 1-35 16,-6-2-7-16,-19 1-23 15,-12 0-6-15,-15 2-92 16,-7 3-74-16</inkml:trace>
  <inkml:trace contextRef="#ctx0" brushRef="#br0" timeOffset="259536.3087">12693 13050 627 0,'-16'-2'353'16,"-16"-6"-48"-16,-5 10-149 16,-7 2-20-16,7 10-47 15,7 6-19-15,15 8-29 16,10 3-5-16,15 3 6 15,15 0-2-15,13-3 8 16,1-2 15-16,0-8 2 16,-8-7 2-16,-4-6-10 0,3-7-17 15,-3-7-54 1</inkml:trace>
  <inkml:trace contextRef="#ctx0" brushRef="#br0" timeOffset="262407.0039">13781 12797 818 0,'-2'0'334'0,"9"1"-180"0,14 2-25 16,29 4-31-16,20-2 5 15,21-3-23-15,12-1-14 16,3-1-25-16,-8-2-7 15,-20-1-13-15,-19-5-4 16,-28 4-29-16,-17 1-30 0,-22 3-70 16,-8 5-35-16,-20 4-63 15,-3 2-65-15</inkml:trace>
  <inkml:trace contextRef="#ctx0" brushRef="#br0" timeOffset="262573.4978">14204 12858 360 0,'0'6'268'15,"0"4"17"-15,0 15-71 16,0 8-25-16,1 14-33 16,-2 4-20-16,-6-1-43 15,1 6-17-15,0-7-38 16,2-1-15-16,5-7-10 16,0-9-1-16,0-12-16 15,3-5-74-15</inkml:trace>
  <inkml:trace contextRef="#ctx0" brushRef="#br0" timeOffset="262907.5954">14267 13411 796 0,'0'1'384'16,"1"1"-134"-16,10-8-93 15,5-5-23-15,9-5-36 16,0-3-23-16,2-3-36 16,1 1-8-16,-6 4 2 15,-3 3 1-15,-8 7 0 16,-5 5-6-16,-4 9-3 0,-2 6-6 15,0 15-2-15,-2 4 1 16,4 5-10 0,1 1-1-16,2-5-4 0,2-2 1 15,0-13-68 1,-1-5-72-16</inkml:trace>
  <inkml:trace contextRef="#ctx0" brushRef="#br0" timeOffset="263109.4496">14674 13316 965 0,'7'7'456'0,"7"3"-175"0,10 11-146 16,9 5-30-16,-3 3-50 15,-5 2-19-15,-7-2-22 16,1-3-23-16,-6-9-141 0,1-4-310 15</inkml:trace>
  <inkml:trace contextRef="#ctx0" brushRef="#br0" timeOffset="263268.2265">14954 13331 905 0,'-18'3'521'0,"-17"5"-80"16,-4 8-220-16,-3 4-59 15,4 9-84-15,3 2-25 16,9 0-37 0,6-1-30-16,9-10-157 0</inkml:trace>
  <inkml:trace contextRef="#ctx0" brushRef="#br0" timeOffset="263659.1116">15455 12966 914 0,'-3'3'434'0,"0"7"-151"15,-3 7-68-15,3 12-83 16,3 7-26-16,2 9-59 0,6 2-14 15,0 1-17-15,1-1-3 16,-1-7-4-16,-1-7 4 16,1-11-87-16,-4-8-67 15,-4-15-353-15</inkml:trace>
  <inkml:trace contextRef="#ctx0" brushRef="#br0" timeOffset="263881.6056">15204 13181 886 0,'3'0'458'0,"4"0"-120"0,20 1-109 15,14 1-45-15,22 2-30 16,7-2-30-16,-4 1-61 16,-8 1-17-16,-20-1-65 15,-7 1-76-15</inkml:trace>
  <inkml:trace contextRef="#ctx0" brushRef="#br0" timeOffset="264461.2992">14051 12585 539 0,'-6'0'247'0,"-6"-3"-88"15,6 5-12-15,9 0-13 16,6-2 3-16,15 6-13 0,7-6 1 16,18 0-13-1,11 3-28-15,12-2-41 0,11 6-12 16,0-2-14 0,-10 1-3-16,-21-2-3 15,-17-2 0-15,-20-2-24 16,-7-3-15-16,-9-5-30 15,-3-4-5-15,-8-5 17 16,-1 2 15-16,5 2 26 16,0 3 5-16,8 9 0 15,5 1 0-15,5 8 5 0,3 5 5 16,1 6 16-16,-1 4 16 16,-11 2 11-16,-2-1-2 0,-4-1-38 15,2-4-134-15</inkml:trace>
  <inkml:trace contextRef="#ctx0" brushRef="#br0" timeOffset="264913.4178">15842 12750 723 0,'16'0'321'15,"31"0"-127"-15,14 0-39 16,19 2-14-16,12 1-15 15,5 1-46-15,-4 0-19 16,-11-1-27-16,-16-3-9 16,-29-1-6-16,-12-4-3 0,-14 3-56 15,-9-2-42-15,-6 1-118 16,2-2-111-16</inkml:trace>
  <inkml:trace contextRef="#ctx0" brushRef="#br0" timeOffset="265117.6041">16285 12769 400 0,'-3'8'301'16,"-1"7"25"-16,1 12-106 15,2 7-27-15,1 17-33 16,0 6-17-16,0-1-35 16,-1 2-14-16,-1-12-38 0,2-5-16 15,2-4-12-15,2-9-5 16,2-11-6-16,1-3 0 15,0-13-31-15,0-3-56 16</inkml:trace>
  <inkml:trace contextRef="#ctx0" brushRef="#br0" timeOffset="265461.1413">16452 13245 1010 0,'14'-7'467'16,"10"-3"-184"-16,6 4-161 16,1 5-29-16,1 8-28 15,-4 5-7-15,-12 4-21 16,-4 4-2-16,-17 9-8 15,-9 4-3-15,-8 3-4 16,-8 1-5-16,0-7-5 16,4-4-3-16,8-8 0 15,10-6-1-15,11-5-2 16,6-3 2-16,8-4 2 16,4 0 1-16,5 0 1 0,2-1-2 15,6 1-19-15,-4-1-61 16</inkml:trace>
  <inkml:trace contextRef="#ctx0" brushRef="#br0" timeOffset="265782.4009">16792 13416 1134 0,'4'5'465'16,"10"6"-266"-1,11 11-63-15,10 6-31 0,4 3-20 16,0 0-41-16,-7-7-9 16,-13-3-19-16,-1-5-65 15,-8-8-175-15</inkml:trace>
  <inkml:trace contextRef="#ctx0" brushRef="#br0" timeOffset="265925.2699">17063 13433 715 0,'-7'-1'493'16,"-8"3"62"-16,0 9-246 16,-10 10-137-16,-8 3-51 0,-8 2-68 15,-3 4-19-15,4-3-54 0,11 0-85 16</inkml:trace>
  <inkml:trace contextRef="#ctx0" brushRef="#br0" timeOffset="266512.8485">16122 12575 744 0,'-2'0'334'16,"-1"3"-171"-16,12-1-36 16,17 3-47-16,16 0-17 15,26 4-6 1,15-1-8-16,9 0-14 0,-5-3-4 15,-7 0-4-15,-12-1-5 0,-23-4-1 32,-7-3 0-32,-24-7-16 15,-8-3-13-15,-14-2-24 16,-10-2-4-16,0 3 8 16,-3 4 7-16,9 5-2 15,8 5-2-15,6 10-1 16,7 3 5-16,8 7 41 15,1 9 16-15,-1 3 22 16,-2 1 6-16,-6-3-12 16,-6-6-9-16,-4-5 17 15,-1-5-73-15</inkml:trace>
  <inkml:trace contextRef="#ctx0" brushRef="#br0" timeOffset="266964.565">17328 13026 742 0,'22'1'362'0,"15"-1"-127"16,10 5-87-16,5 2-20 0,-3-4-51 16,1 2-31-16,-4-4-24 15,-5-1-48-15,-12 0-146 16,-8 0-130-16</inkml:trace>
  <inkml:trace contextRef="#ctx0" brushRef="#br0" timeOffset="267168.2161">17316 13150 739 0,'-2'4'352'15,"0"3"-98"-15,17-1-64 0,14 1-10 16,17-1 11-16,4-4-34 16,8 0-61-16,0-1-26 15,2-1-33-15,-6-5-38 16,-1 2-127-16</inkml:trace>
  <inkml:trace contextRef="#ctx0" brushRef="#br0" timeOffset="267610.032">18474 12725 1082 0,'-14'-7'445'0,"-26"-4"-280"16,-10 6-52-16,-8 13-68 16,2 13-25-16,8 16-18 15,5 14 2-15,8 10 4 0,19 8 2 16,23 1-1-16,14-5 3 15,32-5 20-15,3-13 7 16,20-12 9-16,1-10-3 16,-5-21-5-16,-4-10 6 15,-10-21 21-15,-5-7 6 0,-19-7 12 32,-12-2-5-32,-27-6-28 0,-16 0-13 0,-18 0-32 15,-5 6-10-15,2 13-29 16,4 6-45-1,14 13-158-15,5 3-169 0</inkml:trace>
  <inkml:trace contextRef="#ctx0" brushRef="#br0" timeOffset="267767.8924">18510 12822 661 0,'5'1'398'0,"2"3"-28"16,-3 2-86-16,-5 7-72 15,-10 6-45-15,-7 14-58 0,-10 5-21 16,-15 7-45-16,-6 6-13 15,-6-4-2-15,6-3-84 16,17-8-151 0,11-7-374-16</inkml:trace>
  <inkml:trace contextRef="#ctx0" brushRef="#br0" timeOffset="268366.576">18063 12533 518 0,'-2'-1'310'0,"-2"0"-33"16,6-1-116-1,-2 2-19-15,10 0-27 0,20 2-10 0,69 2-15 32,-21-4-9-32,12 6-29 15,-1 3-12-15,-6 2-21 16,-10 1-6-16,-19-6 1 16,-11-4 1-16,-23-5-6 15,-9-3-22-15,-11-5-43 16,-1-1-30-16,-12-8-30 15,-2 1 18-15,-3-8 35 16,0 4 25-16,9 11 20 16,5 5-3-16,7 10 8 15,4 4 14-15,8 7 39 16,5 3 18-16,6 8 24 16,-2-3 5-16,-8 4 31 15,-7-4 16-15,-18 1 11 16,-9-1-8-16,-12-6-44 15,-5-1-27-15,2-7-65 0,5 0 427 16</inkml:trace>
  <inkml:trace contextRef="#ctx0" brushRef="#br0" timeOffset="271403.937">19256 12958 562 0,'16'4'342'0,"10"-3"4"16,21 1-211-16,15 10-24 15,13-12-48-15,8 0-17 0,8 3-22 16,-3-1-8-1,-14 7 1-15,-15-1-9 0,-23-7-51 16,-14 3-35-16,-17-4-130 16,-1 3-108-1</inkml:trace>
  <inkml:trace contextRef="#ctx0" brushRef="#br0" timeOffset="271694.6446">19375 13093 463 0,'-10'0'274'0,"-7"1"-39"16,12 0-63-16,7-1-13 15,22 0-11-15,6 2-20 16,14-2-18-16,12 1-11 16,10 0-43-16,4 1-16 0,5 1-17 15,-6-3-8-15,-15 0-5 16,-9 1-9-16,-16 0-56 16,-13-1-37-16,-9 0-120 15,-4-2-109-15</inkml:trace>
  <inkml:trace contextRef="#ctx0" brushRef="#br0" timeOffset="271982.6469">19803 12884 416 0,'0'-1'291'0,"1"-2"3"16,6 5-79-16,-7-2-79 15,12 4-29-15,48 52-13 16,-22-26-10-16,-4-3-19 0,0-4-7 16,-2-7-17-16,-4 0-6 15,-5-8-12-15,-1 2-6 16,-13-5 49-16,-4-2 23 16,-12 2 19-16,-6 2 5 15,-15 0-40-15,-3 3-20 16,-5 8-19-16,3 0-3 15,6 6 8-15,4-2-95 16</inkml:trace>
  <inkml:trace contextRef="#ctx0" brushRef="#br0" timeOffset="283528.5707">20392 12706 824 0,'9'2'375'0,"5"0"-145"16,23 4-97-1,17 1-1-15,33-2-16 0,15-2-26 16,2-1-33-16,-10 2-17 15,-23-4-20 1,-16 3 0-16,-18-3-72 0,-11-2-50 16,-21 2-126-1,-6-2-148-15</inkml:trace>
  <inkml:trace contextRef="#ctx0" brushRef="#br0" timeOffset="283706.0213">20770 12736 394 0,'-3'6'253'16,"-3"10"7"-16,3 9-48 16,4 21-42-16,2 12-16 0,3 7-17 0,-2 1-16 15,-3-9-35-15,-1-11-20 16,0-8-34 0,0-8-10-1,-3-12-9-15,2-3-54 0</inkml:trace>
  <inkml:trace contextRef="#ctx0" brushRef="#br0" timeOffset="286734.53">20950 13229 1602 0,'6'-10'118'16,"19"-5"-55"-16,13 3-27 0,12 17-21 15,1 9-4 1,-12 9-8-16,-18 3 1 0,-25 9 13 16,-13 3 8-16,-28 3 13 15,1 2-1-15,4-9-10 16,4-9-7 0,27-10-6-16,9-2-1 15,15-9 3-15,9 0 1 0,7-4-1 16,1-5-2-16,3 2-48 15,0 1-58-15,-2 1-257 16</inkml:trace>
  <inkml:trace contextRef="#ctx0" brushRef="#br0" timeOffset="287430.9304">21296 13344 667 0,'1'-1'409'0,"4"1"-20"15,10 6-190-15,3 6-42 16,7 9-49-16,2 6-17 16,-1 4-42-16,-5 0-16 15,-3-7-14-15,-3-4-6 0,-6-7-66 16,4-2-85-16</inkml:trace>
  <inkml:trace contextRef="#ctx0" brushRef="#br0" timeOffset="287611.9655">21573 13335 924 0,'-16'4'509'15,"-13"4"-75"-15,-8 14-235 16,2 9-42-16,-2 8-70 16,2 2-30-16,7-4-37 0,0-9-92 15</inkml:trace>
  <inkml:trace contextRef="#ctx0" brushRef="#br0" timeOffset="287923.9971">21607 13121 641 0,'0'2'365'0,"2"0"-7"16,6 0-61-16,24-1-54 0,11-1-18 16,22-3-74-16,3 1-43 15,1 1-64-15,-7-1 7 16,-17-2-182 0</inkml:trace>
  <inkml:trace contextRef="#ctx0" brushRef="#br0" timeOffset="288291.9854">22030 12774 816 0,'0'-4'423'0,"10"0"-93"31,10 1-121-31,28 3-83 0,13 2-6 15,18 2-25-15,0 1-23 16,-9-1-32-16,-3 1-14 16,-19-5-34-1,-4 2-57-15,-18-2-158 16,-11 4-147-16</inkml:trace>
  <inkml:trace contextRef="#ctx0" brushRef="#br0" timeOffset="288475.4164">22375 12812 773 0,'0'3'358'0,"0"8"-137"0,1 4-29 16,3 13-20-16,3 9-17 16,-5 11-36-16,4 6-21 15,-6-1-40-15,-6-6-18 0,3 0-23 16,1-7 4-16,2-5-160 15,2-5-137-15</inkml:trace>
  <inkml:trace contextRef="#ctx0" brushRef="#br0" timeOffset="288775.3075">22397 13504 933 0,'0'-3'466'15,"-2"-4"-143"-15,2 0-145 16,8-1-29-16,-1-7-62 16,8-2-26-16,3-9-36 0,-3-6-4 15,8 6-6-15,-3-1-1 16,-7 10 16-16,-1 9-1 15,-12 10 9-15,0 11 1 16,-3 17-13-16,-4 6 1 16,3 11-9-16,3 0-2 15,5-5-10-15,5-9-92 16</inkml:trace>
  <inkml:trace contextRef="#ctx0" brushRef="#br0" timeOffset="289181.393">22682 13354 1208 0,'0'0'483'0,"1"3"-321"0,6 4-40 0,15 11-46 16,11 10-11-16,9 8-10 16,-1 3-12-16,-7-4-19 15,-10-5-7-15,-8-7-89 16,-4-5-76 0,-1-9-250-16</inkml:trace>
  <inkml:trace contextRef="#ctx0" brushRef="#br0" timeOffset="289431.1802">22949 13388 1019 0,'-12'0'506'0,"-4"3"-178"15,-5 6-133-15,-1 7-40 16,-2 7-68 0,-6 4-27-16,-4 2-39 0,-3-2-9 15,4-2-74-15,3-3-99 16</inkml:trace>
  <inkml:trace contextRef="#ctx0" brushRef="#br0" timeOffset="289657.055">23063 12918 1077 0,'13'1'441'16,"15"0"-249"-16,10 2-43 0,15 6-38 15,0-1-28-15,-1 2-46 32,-7 2-18-32,-8-7-39 15,-3-1-61-15,-7-4-262 16</inkml:trace>
  <inkml:trace contextRef="#ctx0" brushRef="#br0" timeOffset="289849.5616">23127 13040 1011 0,'-5'2'447'0,"2"0"-204"0,9 3-41 16,18-1-40-16,13 0-12 0,12 2-36 0,4-5-31 15,0-1-44-15,-3 1-13 16,-5 1-53-16,-1 1-87 15</inkml:trace>
  <inkml:trace contextRef="#ctx0" brushRef="#br0" timeOffset="290271.4791">23885 12820 667 0,'-8'-6'406'15,"-5"-4"-25"-15,-4 7-219 16,-6 3-47-16,0 14-58 15,-6 6-17-15,-2 18-24 0,6 8-8 16,5 11-9-16,10 0-2 16,16-5 2-16,10-2 3 15,13-11 13-15,3-5 7 16,8-15 12-16,2-9 2 16,11-17 5-16,2-10 0 15,-5-16 26-15,-5-7 21 16,-23-8 26-16,-13-2 0 0,-19-4-17 15,-12 1-22-15,-12 8-44 16,-3 8-12-16,5 20-20 16,2 8-74-1,6 11-181-15</inkml:trace>
  <inkml:trace contextRef="#ctx0" brushRef="#br0" timeOffset="290561.8375">24005 12874 745 0,'2'-2'397'16,"-5"-5"-92"-16,0 3-90 0,-9 8-94 15,-9 3-26-15,-4 14-26 16,-4 6-3-16,-4 7-2 15,3 4-2-15,-1 2-19 16,-2-7-9-16,10 2-13 16,-1-5-7-16,12-10-5 15,7-1-1-15,4-10 2 16,3-4 5-16,2-7-113 16,-2-4 0-16</inkml:trace>
  <inkml:trace contextRef="#ctx0" brushRef="#br0" timeOffset="293441.2191">1562 14215 774 0,'0'1'337'0,"6"2"-134"0,12 0-62 16,21 3-39-16,15-3-7 16,25-1-43-16,10 3-20 0,-2-3-17 15,-9 4-3-15,-17-5-21 16,-11-1-51-16,-10-1-195 16,-5-4-188-16</inkml:trace>
  <inkml:trace contextRef="#ctx0" brushRef="#br0" timeOffset="293685.5686">1617 14335 696 0,'0'0'360'0,"-10"0"-111"0,22-3-126 15,16 1-21-15,30-2-33 0,6 1-2 16,-32 2-10 0,0 1-10-16,102-2-20 0,-7 2-8 0,-28 0-10 31,-63 1-42-31,-19 0-155 16,-8-1-209-16</inkml:trace>
  <inkml:trace contextRef="#ctx0" brushRef="#br0" timeOffset="293869.223">2254 14158 983 0,'13'6'392'0,"17"6"-246"0,-1 3-24 16,-12 5-19-16,-7 5-21 15,-17 2-35-15,-8 3-12 16,-9-6 33-16,-2 1-105 15,-5-11-432-15</inkml:trace>
  <inkml:trace contextRef="#ctx0" brushRef="#br0" timeOffset="294127.0756">1710 14193 583 0,'-14'-2'320'15,"-13"-2"-60"-15,2 12-126 16,5 6-13-16,2 7-38 0,6 7-5 16,2 1 7-16,2 0 3 15,12 4 3-15,4-3-6 16,16 0-18-16,7-5-9 15,10-4-18-15,2-8-12 16,8-13-40-16</inkml:trace>
  <inkml:trace contextRef="#ctx0" brushRef="#br0" timeOffset="299239.5626">2665 13876 927 0,'11'-1'371'16,"20"4"-211"-16,12 2-52 0,30 5-24 16,1 3-21-1,11-2-43 1,0-3-9-16,-15-8-6 0,-4-1-44 15,-18-8-100-15,-11 0-74 16</inkml:trace>
  <inkml:trace contextRef="#ctx0" brushRef="#br0" timeOffset="299489.9197">3038 13965 346 0,'-4'5'221'16,"0"12"7"-16,3 1-37 16,1 7-29-16,6 5-15 0,3 7-22 15,-2 4-4-15,1 0-20 16,-5 3-6-16,0-6-22 16,-6-2-15-16,1-10-24 15,2-5-6-15,-1-6-8 16,1-7-1-16,-1-8-53 15,-3-6-77-15</inkml:trace>
  <inkml:trace contextRef="#ctx0" brushRef="#br0" timeOffset="300038.4406">3218 14449 662 0,'-2'-8'355'16,"-2"-5"-88"-16,11-5-137 15,5-3-32-15,11 4-18 16,6-2-2-16,5 12-9 15,4 7-7-15,-10 12-34 0,-2 12-8 16,-20 8 10 0,-9 5 5-16,-18 4 6 15,-15-6 0-15,-2-4-19 16,-2-4-6-16,8-13-2 16,6-7-5-16,9-13-10 15,8-6-8-15,9-6-18 16,11 1-2-16,13 1 12 15,4 3 11-15,7 11 21 16,-1 2 10-16,3 12 1 16,-3 8-2-16,-8 1-6 15,-2 4-3-15,-8-8-56 16,3-3 146-16</inkml:trace>
  <inkml:trace contextRef="#ctx0" brushRef="#br0" timeOffset="300431.5925">4109 14210 780 0,'-4'-7'395'0,"-16"-11"-102"0,-2 2-51 15,-3 3-58 1,-5 5-34-16,1 11-56 0,-3 6-22 15,-3 6-34 1,3 5-13-16,8 11-19 16,3 6-3-16,20 12-2 15,10 0 1-15,19-1-1 0,11-3-1 16,2-19-5-16,5-5-47 16,5-17-132-16,0-5-91 15</inkml:trace>
  <inkml:trace contextRef="#ctx0" brushRef="#br0" timeOffset="300748.8132">4344 14383 682 0,'0'-7'374'0,"-4"-8"-67"16,-5-1-55-16,-10-2-74 15,-6-3-23-15,-5 2-55 16,-1 2-25-16,1 7-52 16,4 9-24-16,6 8-28 15,1 5-2-15,8 10 5 16,2 2 8-16,12 3 15 15,4 1 3-15,10-7 1 16,7-2 0-16,5-16-1 16,8-7 0-16,2-12 0 15,4-5 1-15,2-3 1 16,-8-1 1-16,-3 7 8 16,-8 3 9-16,-7 13 40 15,4 3 19-15,-5 12 21 16,-8 4 0-16,-7 7-22 15,-6 6-14-15,-14-1-25 0,6-1-9 16,-1-7-40-16,-1-4-84 16</inkml:trace>
  <inkml:trace contextRef="#ctx0" brushRef="#br0" timeOffset="301279.4948">4989 14005 683 0,'-14'4'336'15,"-21"5"-111"-15,-4 11-47 0,-7 14-72 16,3 9-24-16,15 17-37 15,9 4-14-15,20 12-8 16,14 3-4 0,16-14-8-16,9-8-1 0,5-24 11 0,2-12-73 15</inkml:trace>
  <inkml:trace contextRef="#ctx0" brushRef="#br0" timeOffset="301631.665">5211 14313 917 0,'-14'4'422'0,"-11"2"-168"15,8 12-139-15,4 3-23 16,13 7-37-16,8 4-17 0,8 1-18 16,9-8-1-16,6-7 6 15,6-7 2 1,4-15 4-16,-2-5 3 0,-4-19-4 15,-4-7-1-15,-10-14 1 16,-10-4 0-16,-11-7-4 16,-10 3 0-1,-18-4 0-15,-3 0 0 16,-14 3 5-16,-2 6 0 16,1 23-9-16,2 13-7 0,8 19-15 15,11 15-3 1,14 8-8-16,15 2 0 0,26 8 1 15,13-5-1 1,22-5 3-16,3 4-73 0,0-1-176 16</inkml:trace>
  <inkml:trace contextRef="#ctx0" brushRef="#br0" timeOffset="302274.0727">5468 14543 651 0,'6'-8'329'16,"7"-9"-51"-16,4-4-67 16,7 7-40-16,1 3-15 15,-1 11-62-15,0 8-30 16,-8 7-35-16,-3 5-4 16,-17 0 17-16,-7 3 1 0,-16 5 2 15,1 0-7-15,5-3-25 16,4-4-7-1,17-8-6-15,10-7-3 0,19-6-6 16,9 0-1-16,10-3-27 16,-4 1-58-1,-5 3-189-15</inkml:trace>
  <inkml:trace contextRef="#ctx0" brushRef="#br0" timeOffset="302619.5374">5751 13859 1005 0,'14'-4'444'15,"19"9"-215"-15,1 21-74 16,4 35-73-16,-5 17-13 0,-13 16 7 16,-7 16 6-1,-17 3-3-15,-11-6-7 16,-5-17-38-16,3-24-12 15,3-32-71-15,5-13-83 16,9-17-263-16</inkml:trace>
  <inkml:trace contextRef="#ctx0" brushRef="#br0" timeOffset="303323.1203">6131 14436 931 0,'-2'4'392'0,"-1"0"-186"16,18 2-83-16,17 0-13 15,28-5 9-15,10 0-19 16,10-3-46-16,4 0-16 0,-14-1-20 16,-8 2 13-16,-20 0-141 15</inkml:trace>
  <inkml:trace contextRef="#ctx0" brushRef="#br0" timeOffset="303880.1456">6916 14013 532 0,'0'-1'301'16,"2"3"-33"-16,8-2-48 16,10-1-2-16,22-2-34 0,12-5-34 0,32 3-58 15,4 2-22-15,-13 3-28 16,-6 2-14-1,-22 0-21-15,-11 0-7 0,-7 2-93 16,-9-4-68-16</inkml:trace>
  <inkml:trace contextRef="#ctx0" brushRef="#br0" timeOffset="304100.3673">7330 13998 440 0,'-3'0'291'0,"-8"5"10"0,3 1-98 31,4 13-58-31,-4 8-12 16,-2 16 2-16,2 9 2 0,-8 14-17 0,1 8-10 15,0 0-36 1,0-2-21 0,11-15-28-16,4-11-7 15,3-19-4-15,3-12-1 16,1-6-31-16,-3-7-55 0,1-7-263 15</inkml:trace>
  <inkml:trace contextRef="#ctx0" brushRef="#br0" timeOffset="304431.6463">7341 14681 905 0,'7'-5'367'0,"8"-10"-235"0,0-1-22 16,5-4-29-16,1-2-10 15,2 4-7-15,-3 3 9 16,-5 2 11-16,-6 4-3 15,-8 7-2-15,-1 2-11 16,-5 10-20-16,0 4-4 16,1 9-7-16,0 5-1 0,5 6-1 15,-1 7-3 1,3-6-8-16,1 0-4 0,1-11 6 16,6-5-86-16</inkml:trace>
  <inkml:trace contextRef="#ctx0" brushRef="#br0" timeOffset="304938.3432">8159 14321 811 0,'-12'-6'401'0,"-17"-7"-139"16,-6 7-45-16,-11 6-74 0,3 6-45 15,4 18-55-15,5 3-15 16,12 17-14-16,8 1-4 16,14 3-3-16,12-1-1 15,22-14-4 1,4-4-2-16,17-13-9 16,4-3-38-16,1-10-105 0,1-1-80 0</inkml:trace>
  <inkml:trace contextRef="#ctx0" brushRef="#br0" timeOffset="305254.46">8429 14535 283 0,'2'-13'273'16,"-2"-14"42"-16,-7 3-26 16,-8-2-14-1,-8 3-53-15,-1 7-31 16,-8 7-68 0,1 8-36-16,-4 7-55 0,4 9-16 15,14 8-15-15,2 3-1 0,15 4 1 16,4-6 2-16,12-5 0 15,4-8 2-15,4-11 2 16,6-3-1-16,1-11-6 16,7 0 0-16,9-2-2 0,0 1 1 15,4 7 5 1,-5 6 2-16,-13 6 12 0,-6 7 9 16,-14 4 33-16,-7 1 14 15,-12 0 15-15,-6 0-1 0,-11-3-25 16,-3 2-16-16,2-6-24 15,1-1-31-15,9-6-178 16,4-3 326 0</inkml:trace>
  <inkml:trace contextRef="#ctx0" brushRef="#br0" timeOffset="305733.445">9184 13969 902 0,'-3'-8'407'0,"-18"-6"-188"16,-10 12-43-16,-18 22-73 15,-9 14-24-15,1 24-39 0,5 9-10 16,20 23-10-16,16 7-3 16,17 1-6-16,16-5 0 15,15-24 0-15,4-14-1 16,9-19-2-16,6-9 3 15,1-15-140 1</inkml:trace>
  <inkml:trace contextRef="#ctx0" brushRef="#br0" timeOffset="306102.704">9273 14518 890 0,'0'7'331'0,"3"7"-225"16,2 3-24-16,11 4 13 15,-1-4 0-15,8-4-21 16,2-4-10-16,2-11-10 0,4-6-7 16,-1-12-10-16,-2-8-2 15,-4-11-6 1,-6-7 0-16,-12-14 1 0,-7-7 0 15,-17-12-1-15,-10 2-4 16,-8 8-2-16,-5 15-1 0,-1 32 5 16,5 18 0-1,8 20-8 1,3 12-3-16,19 8-13 16,7 3 0-16,14 2-1 15,14-3 1-15,18-3 1 16,8-3-1-16,12-8-62 15,0-3-78-15</inkml:trace>
  <inkml:trace contextRef="#ctx0" brushRef="#br0" timeOffset="306396.7888">9620 14693 637 0,'-1'3'356'0,"-2"0"-34"0,6-6-172 15,-3 1-21-15,0 1-42 16,14-6-18-16,40-42-29 0,-30 27-2 0,-3 0-5 31,-6 2-6-31,-5 8 24 0,-3 6 4 0,-9 11 3 16,2 6 4-1,-5 10-27-15,-2 3-10 16,4 7-5-16,-1-1-4 0,5 0-7 16,5-2-9-1,5-14-91 1</inkml:trace>
  <inkml:trace contextRef="#ctx0" brushRef="#br0" timeOffset="306664.0179">9852 14153 1033 0,'9'4'416'15,"15"11"-242"-15,9 13-37 0,15 17-2 16,1 9 9-16,-7 12-9 15,-9-3-16-15,-22-4-19 16,-16-4-23-16,-22-11-28 16,-6-1-8-16,1-10-16 15,4-10-5-15,19-11-89 16</inkml:trace>
  <inkml:trace contextRef="#ctx0" brushRef="#br0" timeOffset="307091.8763">10518 14259 858 0,'5'0'389'0,"12"0"-158"15,9 1-63-15,18 1-44 0,8 2-28 16,7-1-51-16,0 1-18 16,-1 0-18-16,-3-2-4 15,-16 3-62-15,-10-2-61 16,-20 0-189-16</inkml:trace>
  <inkml:trace contextRef="#ctx0" brushRef="#br0" timeOffset="307299.2255">10599 14443 857 0,'3'0'392'15,"11"0"-131"-15,12 0-68 16,14 0-42-16,5 0-14 0,17 0-58 16,1-1-22-16,-2-4-13 15,0-3-81-15,-16 1-283 16</inkml:trace>
  <inkml:trace contextRef="#ctx0" brushRef="#br0" timeOffset="307723.9082">11690 14110 953 0,'-17'-5'435'0,"-16"-5"-194"15,-13 9-126-15,-2 1-42 16,0 17-37-16,3 10-8 16,14 16-16-16,9 10-1 15,22 12-2-15,11 4 1 16,24-4-2-16,12-8 1 15,16-16 3-15,5-11-1 16,1-23 5-16,-5-11 3 16,-5-19 21-16,-7-10 26 15,-13-17 37-15,-9-6 11 0,-28-10 2 16,-8 1-17-16,-27 11-37 16,-9 9-17-16,-3 13-32 15,1 10-12-15,8 10-74 16,8 7-54-16,3 9-201 15</inkml:trace>
  <inkml:trace contextRef="#ctx0" brushRef="#br0" timeOffset="307943.4851">11755 14202 730 0,'-2'-3'417'15,"-11"-3"-81"-15,-1 9-153 16,-5 4-40-16,-6 13-62 0,1 6-16 16,-4 16-19-16,-2 3-9 15,2 6-10-15,2-4-6 16,8-9-7-16,1-10-2 0,10-12-15 16,2-4-30-16</inkml:trace>
  <inkml:trace contextRef="#ctx0" brushRef="#br0" timeOffset="311284.5965">12653 14296 862 0,'-2'0'358'0,"2"1"-196"0,7 2-33 16,16 1-35-16,12 0-4 0,29 0-19 31,12 0-25-31,12 2-20 0,4 2-7 16,-22-1 6-16,-11 0-58 15,-22-7-172-15</inkml:trace>
  <inkml:trace contextRef="#ctx0" brushRef="#br0" timeOffset="311506.0988">12761 14479 580 0,'6'1'321'32,"11"-1"-1"-32,11-1-135 0,23-5-66 15,9 1-3-15,17 1-38 16,0-1-25-16,-9 3-25 15,-7-5-8-15,-18-1-54 16,-7-1-60-16,-14-2-176 16</inkml:trace>
  <inkml:trace contextRef="#ctx0" brushRef="#br0" timeOffset="311760.4335">13231 14283 560 0,'3'-2'276'0,"7"-3"-62"15,7 4-28-15,2 3-8 16,3 3-13-16,-1 10-34 16,-3 0-17-16,-8 2-43 15,-6 3-18-15,-11-2-31 0,-9-2-26 16,-13 0-145-16,-5-1-133 16</inkml:trace>
  <inkml:trace contextRef="#ctx0" brushRef="#br0" timeOffset="311964.5911">12728 14213 887 0,'-12'-5'388'0,"-11"3"-200"16,-2 2-37-16,-3 8-62 16,5 9-26-16,1 12-31 15,6 7 0-15,19 10 7 16,8 0 5-16,20-4 5 16,7 0-1-16,8-12-9 15,-4-7-6-15,-3-10-11 16,-4-5-36-16</inkml:trace>
  <inkml:trace contextRef="#ctx0" brushRef="#br0" timeOffset="313039.1531">13926 14136 883 0,'-1'3'398'15,"1"-2"-193"-15,16-1-92 16,11 0-18-16,28 0-14 15,5-1 7-15,20 3-28 16,7 2-13-16,-2-2-23 16,-1 4-7-16,-20-6-54 15,-16 0-51-15,-20-4-158 16,-12-2-163-16</inkml:trace>
  <inkml:trace contextRef="#ctx0" brushRef="#br0" timeOffset="313224.1259">14302 14138 486 0,'-7'2'268'0,"-7"9"-51"16,2 8-33-16,5 7-33 0,4 9-18 15,1 10-14-15,2 6-4 16,2 4-24-16,-1 0-10 16,-2-10-28-16,-1-7-12 0,-5-15-19 15,3-5-4-15,4-9-72 16,-2-7-95-1</inkml:trace>
  <inkml:trace contextRef="#ctx0" brushRef="#br0" timeOffset="313567.2819">14372 14599 1167 0,'3'-4'469'0,"10"0"-280"0,9-2-86 16,13 4-50-16,4 2-7 15,1 2-22-15,-4 7-6 16,-18 2-3-16,-8 4 4 16,-21 5 2-16,-13 2 1 15,-16 9-1-15,-6-2-6 16,1-1-4-16,7-5-2 15,18-8-3-15,12 1-2 16,14-8 4-16,11 4 6 0,9-5 15 16,8-2 5-1,4 1-3-15,1 0-4 0,-4-2-15 16,-4 0 1-16,-4-4-120 16,-5-8-19-16</inkml:trace>
  <inkml:trace contextRef="#ctx0" brushRef="#br0" timeOffset="314004.989">15211 14362 1125 0,'-15'-10'464'0,"-15"-8"-274"0,3 3-45 15,-9 11-75-15,6 8-23 0,1 14-42 16,3 10-5-16,13 13-3 16,7 2 3-16,12 4-1 15,7-4 0-15,11-9-1 16,7-2-1-1,5-15-6-15,5-2-34 16,11-9-87-16,2-6-81 16</inkml:trace>
  <inkml:trace contextRef="#ctx0" brushRef="#br0" timeOffset="314290.9307">15544 14517 563 0,'-8'-12'343'0,"-12"-8"-16"15,-10-5-34-15,-14 4-87 0,-3 2-38 0,-2 9-81 31,7 5-38-31,12 7-53 16,9 9-12-16,13 5 1 16,7 0 4-16,11 7 12 15,5-4 7-15,8-4 2 16,5-2 1-16,3-11 1 16,6-2 1-16,5-6-2 0,1-2-2 15,4 2-3-15,-5 0-1 16,-13 6 1-16,2 9 6 15,-19 8 28-15,-1 1 17 16,-11 4 32-16,-11-3 3 16,-5 2-20-16,-1 0-17 15,-6-7-30-15,-1 0-6 16,8-6-125-16</inkml:trace>
  <inkml:trace contextRef="#ctx0" brushRef="#br0" timeOffset="315018.933">15928 14410 767 0,'-15'8'415'0,"-11"8"-75"15,6 14-191-15,3 2-34 16,15 0-28-16,9-2-6 16,18-5-12-16,11-5-4 15,11-5-14-15,-1-8-7 16,-4-12-9-16,-2-9-5 15,-8-12-5-15,-4-5 2 16,-13-16-4 0,-12-10-3-16,-15-17-2 15,-14-13-7-15,-8 6-1 16,-4 3-1-16,-7 23-6 16,-1 15-3-16,1 23-10 0,1 17 0 15,15 17-4 1,8 6 0-16,21 12 5 0,13-3 1 15,27 4 3-15,11 1 1 16,15 1 15-16,3 0-80 16,0 0-160-16,0-1-177 15</inkml:trace>
  <inkml:trace contextRef="#ctx0" brushRef="#br0" timeOffset="315351.2908">16327 14615 842 0,'-2'-1'444'0,"0"-5"-110"16,2 4-105-16,0 1-92 0,0-1-29 16,13-5-35-16,41-10-8 15,-28 19-26-15,-3 5-9 0,-6 4-13 31,-4 0-2-31,-12 5-2 16,-2 3 1-16,-16 5 1 16,-3 1-2-16,-2-1-1 15,4-4-1-15,9-6-2 16,5-2 2-16,9-5 3 16,4-4 3-16,12-3 5 0,4-1-1 15,7-5-6-15,3 1-4 16,1 2-5-16,-6-3-16 15,-5-1-150-15,-5 0-48 16</inkml:trace>
  <inkml:trace contextRef="#ctx0" brushRef="#br0" timeOffset="315891.1953">16825 14382 703 0,'0'-1'437'16,"-1"-5"-2"-16,12 4-244 16,10 2-45-16,17 0-57 0,11 3-12 15,2-2-41-15,2 2-7 16,-3-1-12-16,-2-1-7 15,-10 1-57-15,-7-2-47 16,-16 0-136-16,-3 2-121 16</inkml:trace>
  <inkml:trace contextRef="#ctx0" brushRef="#br0" timeOffset="316073.329">16907 14538 910 0,'2'4'417'0,"5"3"-155"16,11 1-37-16,8-8-49 15,6 1-16-15,13 3-60 0,2-4-23 0,1 0-39 16,-1 0-25-16,-9-5-118 16</inkml:trace>
  <inkml:trace contextRef="#ctx0" brushRef="#br0" timeOffset="316537.1526">17504 14051 814 0,'0'0'390'15,"-1"0"-166"-15,7-1-88 16,-6 1-58-16,17 0-20 16,75 2 8-16,-17 1 2 15,26 0-11-15,-3 1-7 0,-23-2-18 16,-19 0-7-16,-27 3-13 15,-13-6-8 1,-15 1-24-16,-1 0-29 0,-6 2-83 16,5-2-57-16,0 0-101 15,-3 0-30-15,-22 1-51 16</inkml:trace>
  <inkml:trace contextRef="#ctx0" brushRef="#br0" timeOffset="316779.7959">17896 14068 277 0,'-9'0'191'15,"1"0"-30"-15,-6 5 62 16,3 4-11-16,0 9-19 15,2 9-27-15,3 16-47 0,2 10-14 16,3 21-19-16,1 3-6 16,3-2-21-1,2-4-11-15,4-20-26 0,0-12-7 16,1-17-21-16,0-4-43 16,-2-13-244-16</inkml:trace>
  <inkml:trace contextRef="#ctx0" brushRef="#br0" timeOffset="316986.5452">17933 14660 1162 0,'4'-2'464'0,"4"-4"-296"16,-1-5-50-16,8 2-43 15,0-1-7-15,0-6-12 16,7 3-5-16,-10-2-6 0,-1 3-3 16,1 10-10-16,-4 2-3 15,-1 8-2 1,0 1-2-16,-7 9 1 0,1 4 1 16,0 10 0-1,1 3-1-15,1-2-6 16,-1-3-2-16,2-14-5 0,-6-3-1 0,7-7-101 15,7-6-67 1</inkml:trace>
  <inkml:trace contextRef="#ctx0" brushRef="#br0" timeOffset="317763.4932">18728 14383 646 0,'-7'-8'322'16,"-15"-13"-73"-1,-4 4-38-15,-11 1-39 0,-1 4-21 16,3 12-61-16,1 6-29 16,11 15-35-1,2 5-13-15,12 14-10 16,5 1-1-16,9 2 1 16,12 1 1-16,9-13 0 0,11-2 1 15,15-10-1-15,4-10-1 16,8-3-37-16,-3-8-39 15,-12-7-85-15,0-3-13 0,-18-9 35 16,-6-2 39 0,-7-7 89-16,-12-5 21 15,-3-1 70-15,-2 2 27 16,-7 7 37-16,-2 7 2 16,-14 6-49-16,-5 4-26 15,-7 11-38-15,0 6-11 0,5 14-18 16,7 4-4-16,7 4-1 15,10 1-1-15,14-5 1 0,5-4 1 16,10-8 4 0,3-8 3-16,6-9 1 15,-1-5-1-15,6-5-4 16,-3 0-1-16,3 8-4 16,3 4-1-16,-1 6 2 15,-2 7 1-15,-11 5 21 16,-9-1 16-16,-17 2 36 15,-5 1 17-15,-15-5 9 16,-7 0-8-16,-9-6-32 16,4-1-16-16,4-7-56 15,9-1-75-15</inkml:trace>
  <inkml:trace contextRef="#ctx0" brushRef="#br0" timeOffset="318298.6092">19491 14323 605 0,'-11'0'358'0,"-5"8"-23"0,4 8-154 15,3 18-87-15,7 6-5 16,2 1 5-16,6 4-3 15,11-13-5-15,3-3-11 16,13-10-21-16,6-12-9 16,4-11-18-16,7-11-3 15,-8-19-2-15,-4-2-2 16,-13-21 2-16,-13-11-3 16,-22-18-7-16,-18-10-3 15,-21 1-6-15,-12 7-4 16,1 22-3-16,5 10-1 0,12 35 1 15,9 17 0 1,13 22-1-16,10 12-1 16,20 13-2-16,13 7 3 0,23 0 1 15,15 1 2 1,22-3-71-16,2-7-72 0</inkml:trace>
  <inkml:trace contextRef="#ctx0" brushRef="#br0" timeOffset="318661.1893">19765 14625 538 0,'-1'1'301'16,"-1"-1"-31"-16,2-3-65 15,0 2-74-15,0 0-32 0,12-4-46 16,40-15 8 0,-28 11 26-16,-2-5 9 15,-4 3 6-15,-3-1-2 16,-7 4-3-16,-5 4 0 0,-2 3-21 16,-3 1-14-1,2 0-32-15,-1 0-12 16,0 0-2-16,1 5 2 0,1 15 7 0,9 31 3 15,3-26 6-15,-5-3-1 16,1-1-6-16,-1-4-5 16,-3-6-11-16,1-4 5 15,-3-4-86-15</inkml:trace>
  <inkml:trace contextRef="#ctx0" brushRef="#br0" timeOffset="319446.5142">13671 13757 845 0,'-1'0'332'16,"-3"15"-211"-16,3 22-33 15,2 41-49-15,-1 20 12 16,3 29-14-16,3 12-1 16,-5 4-6-16,2-5-5 15,-3-9-4-15,-9-7-3 16,-5-18 4-16,5-12 0 16,7-25 3-16,0-23-7 0,7-26-291 15</inkml:trace>
  <inkml:trace contextRef="#ctx0" brushRef="#br0" timeOffset="319994.6965">13490 13739 798 0,'17'-4'294'16,"14"-3"-209"-16,21 3-87 16,13 1-7-16,40-1 4 15,24 0 12-15,46 0 23 16,26-2 6 0,21 1 0-16,26 1-8 15,25-2-21-15,10 0-1 0,26 3 19 16,-5-1 11-16,3 4 22 15,6 0 4-15,2 1-17 16,2 1-10-16,7-2-20 16,-2 0-5-16,-6-3-5 15,-4 1 0-15,-24 2-1 0,-13 0 0 16,-37 8 0-16,-15 2-2 16,-32 5 0-16,-21 3-1 15,-24-4 0-15,-18-2 0 16,-26-5 0-16,-11-3-23 15,-23-6-108-15,-14-4-116 16</inkml:trace>
  <inkml:trace contextRef="#ctx0" brushRef="#br0" timeOffset="320447.9678">20321 13738 440 0,'6'-10'187'32,"6"-3"-81"-32,-3 2-10 0,1 5 25 15,-2 9 11-15,-5 7-3 16,-3 30-21-16,-3 25-18 15,-4 40-6-15,1 18-13 16,1 28-25 0,2 3-15-16,0-10 10 15,0-11 4-15,3-30 8 16,0-19 6-16,4-25-19 0,0-12-8 16,1-26 3-16,0-9-35 15,-2-23-404-15</inkml:trace>
  <inkml:trace contextRef="#ctx0" brushRef="#br0" timeOffset="321297.831">13540 15127 377 0,'0'0'160'16,"1"0"-52"-16,13 1-71 15,6-1 11-15,15-2 41 16,11 2 17-16,27-4 12 16,17 1-8-16,39 3-28 15,23-3-20-15,45-4-29 16,26-1-4-16,41-1-8 15,16-5-2-15,29 1-4 16,8-5 10-16,22-1 13 16,4-2 2-16,2 4-3 0,7 4-12 15,-15 1-18 1,-10 7-2-16,-22 1-2 0,-26-2 0 16,-31-1 0-1,-24-2 1-15,-32-2 1 0,-12 0 0 16,-39 2 1-16,-2 0 0 15,-14 4 5-15,-10 1 5 16,-6 6 6 0,-14 3 2-16,-20-2 0 15,-7-2 5-15,-18-3 18 0,-8-4 7 0,-18-2 8 16,-7 0-6-16,-4 0-22 16,1 2-11-1,2 3-16-15,-2 3-6 0,-3 1-3 16,-2 2-1-16,-7 0-3 15,-2-3 0-15,-1 0 5 16,0-2 1-16,0 1 0 16,-1 0 3-16,-1 0-2 0,-3 0-1 15,3 0-66-15,2 1-72 16</inkml:trace>
  <inkml:trace contextRef="#ctx0" brushRef="#br0" timeOffset="321971.0287">21176 14447 933 0,'-10'-13'413'0,"-11"-15"-205"0,10 2-45 0,15-1-71 31,11 3-34-31,20 8-26 0,5 3-3 0,10 14 2 32,-2 11 1-32,-9 14-15 15,-3 9-7-15,-24 1-8 16,-9 1-1-16,-23-1-1 15,-19-1 2-15,-17-4 3 0,-9-1 2 16,8-14 5-16,13-4-2 16,25-6 3-16,19-3 2 15,21-3 8-15,11-1 12 16,16 0 7-16,1-2-2 16,-2 3-12-16,-4 0-10 0,-9 3-9 15,-8-2-31 1,-6-1-134-16,-3 0-83 0</inkml:trace>
  <inkml:trace contextRef="#ctx0" brushRef="#br0" timeOffset="322351.3201">21529 14237 671 0,'-23'-19'370'15,"-10"-13"-81"-15,-15 2-125 0,-4 4-35 16,-5 5-59-16,-11 4-24 16,1 11-30-16,2 9-9 15,6 16-13 1,10 7-5-16,13 24 2 0,7 6 3 16,16 28 8-16,9 6 9 15,11 5 4-15,7-4 3 16,23-16 2-16,15-6 1 15,35-17-1-15,19-13-2 16,12-31 1-16,2-18 1 16,-12-35 25-16,-8-10 32 15,-23-16 61-15,-24-10 15 0,-48-17 11 16,-24-5-29-16,-52 1-63 16,-19 17-18-1,-9 32-45-15,5 19-6 0,15 23-24 16,10 8-68-16,15 11-176 15</inkml:trace>
  <inkml:trace contextRef="#ctx0" brushRef="#br0" timeOffset="348059.3427">2265 15201 574 0,'-9'-3'318'0,"-10"-4"-37"15,-9 2-49-15,-10-2-61 16,-2 0-27 0,-16 2-49-16,-2 5-25 0,-13 1-29 15,0 3-10-15,17 4-24 16,10-6-8-16,29 3-33 15,14-3-9-15,22-4-1 16,15 3 6-16,31 4 33 16,9 1 8-16,3 19 11 0,-12 0 3 15,-36 19 16-15,-21 10 6 16,-35 12 10 0,-13 9-1-1,-21-4-16-15,-2-6-5 0,3-16-12 0,6-11-3 16,26-17-5-1,12-8-6-15,23-12-1 16,12-1 6-16,23 0 10 16,9 0 5-16,0 2 0 15,1 4-6-15,-7 3-5 16,-4 0-1-16,-2-3-56 16,-3-1-91-16</inkml:trace>
  <inkml:trace contextRef="#ctx0" brushRef="#br0" timeOffset="348242.9455">2266 15576 943 0,'5'-2'425'0,"10"-3"-144"16,25 0-178-16,12-3-21 15,10 1-16-15,-2 2-20 16,-14 4-27-16,-10 1-2 15,-18-1-89-15,-5 1-55 0,-14 1-171 16</inkml:trace>
  <inkml:trace contextRef="#ctx0" brushRef="#br0" timeOffset="348368.4764">2544 15501 740 0,'3'6'378'0,"0"7"-86"15,0 7-74-15,-1 9-52 16,-2 4-35-16,0 5-64 15,0-2-24-15,2-2-28 16,4-3-95-16,6-9-321 16</inkml:trace>
  <inkml:trace contextRef="#ctx0" brushRef="#br0" timeOffset="348666.9917">2980 15716 315 0,'3'-6'224'0,"-2"-7"47"16,6 3-34-16,-7-1-20 0,-4 0-9 15,-6-2-20-15,-8 2-17 16,-4 3-32-16,-7 1-24 16,-2 5-53-16,1 2-23 0,3 2-39 15,4 7-13-15,11 7-6 16,2 2 2-16,13 6 10 15,4 0 4-15,10-1 0 16,6-2 0-16,8-10 1 16,8-3-2-16,4-10 4 15,-6-4 2-15,-12-6-18 16,-8-4-58-16</inkml:trace>
  <inkml:trace contextRef="#ctx0" brushRef="#br0" timeOffset="349217.303">3700 15587 650 0,'-6'-6'345'0,"-11"1"-62"16,-4 5-47-16,-3 6-67 0,-1 6-39 15,1 8-80-15,6 6-26 16,9 5-27-16,9 5-8 16,18-6-2-16,9-6 3 15,11-15 10-15,3-8 6 16,-8-8 25-16,-9-7 16 16,-22-4 15-16,-10-2-2 15,-21 4-24-15,-3 5-21 0,-3 8-60 16,8 2-79-1</inkml:trace>
  <inkml:trace contextRef="#ctx0" brushRef="#br0" timeOffset="349405.6793">3831 15634 1340 0,'4'1'540'0,"7"7"-334"16,9 4-79-16,6 13-62 15,4 9-17-15,-2 14-28 16,-3 7-4-16,-3 4-66 16,3-1-82-16,-2-16-132 0,-1-8-197 15</inkml:trace>
  <inkml:trace contextRef="#ctx0" brushRef="#br0" timeOffset="349657.3088">4077 15576 1008 0,'-12'7'504'0,"-8"7"-135"0,-9 22-209 16,-4 8-41-16,-10 16-55 15,-5 4-26-15,3 4-29 16,3 3 3-16,11-10-195 16</inkml:trace>
  <inkml:trace contextRef="#ctx0" brushRef="#br0" timeOffset="349898.1496">4143 15649 958 0,'18'-2'422'0,"15"1"-194"15,-1 3-48-15,-13 16-48 16,-6 1-18-16,-10 4-49 0,-3-2-16 16,-2-10-20-16,0-3-4 15,-1-12-1-15,3-8-5 0,4-12-8 16,2-2-10-16,6 1-8 16,3 4-3-1,1 12 2-15,-2 7 5 0,-1 10 8 31,-3 8 10-31,-4 8 3 0,-1 4 1 0,-3 4-6 16,-3-1-5-16,2-1-53 16,-1-5-92-16</inkml:trace>
  <inkml:trace contextRef="#ctx0" brushRef="#br0" timeOffset="350054.3575">4394 15417 1027 0,'-5'-1'554'15,"-6"0"-116"-15,2 3-234 16,6 14-152-16,3 2-24 16,8 13-180-16</inkml:trace>
  <inkml:trace contextRef="#ctx0" brushRef="#br0" timeOffset="350303.9842">4583 15640 1081 0,'1'8'519'15,"1"7"-215"-15,1 14-132 16,0 5-22-16,3 20-70 16,0 9-20-16,-2 7-29 0,0 5-13 15,-3-19-46-15,1-7-56 16,4-18-106-16,0-14-80 16</inkml:trace>
  <inkml:trace contextRef="#ctx0" brushRef="#br0" timeOffset="350496.2445">4663 15913 1153 0,'8'-6'433'0,"14"-9"-338"16,6-2-40-16,10 4-41 15,2 4-13-15,1 10-63 16,-2 3-97-16</inkml:trace>
  <inkml:trace contextRef="#ctx0" brushRef="#br0" timeOffset="350670.1758">5028 15852 326 0,'6'-7'301'0,"-2"-6"91"15,3 2-29-15,-9 3-87 16,-8 4-47-16,-4 9-75 0,-8 4-46 16,-2 6-64-16,-1-3-10 15,8-4-17-15,4-4-8 16,8-6-36-16,5-4-15 15,2-4-10-15,6-1-1 16,6 3 33-16,-3 3 23 16,10 7 31-16,0 6 6 0,1 8 6 15,8 3-12-15,-4 4-19 16,-4-6-9-16,6-2-451 16</inkml:trace>
  <inkml:trace contextRef="#ctx0" brushRef="#br0" timeOffset="351173.2594">6037 15078 867 0,'-16'-4'390'16,"-20"0"-165"-16,-8 4-63 15,-8 20-50-15,-4 12-22 16,-1 22-42-16,10 20-10 0,25 25-23 0,17 2-2 15,32-2-1-15,14-13-1 32,14-20 0-32,0-5 0 0,0-18-4 0,-5-12 1 15,4-16-97-15,4-12-119 0</inkml:trace>
  <inkml:trace contextRef="#ctx0" brushRef="#br0" timeOffset="351607.2643">6248 15284 778 0,'-3'-7'431'0,"-3"-6"-70"0,0 8-139 16,2 13-123-16,2 12-36 16,2 20-50-16,2 10-4 15,3 11 1-15,2 4-2 16,3-8 2-16,-2-5 0 16,0-16 0-16,-2-12 1 15,-1-15 8-15,-3-4 12 16,-2-11 6-16,-1-5-1 0,0-12-11 15,3-3-19-15,13 4-20 16,5 3-9-16,10 9-6 16,2 7 6-16,-2 10 10 15,-3 8 5-15,-22 0 14 16,12 13 1-16,-13 4 12 16,-10 0 5-16,4 10 0 15,-24-15 1-15,-5-11-5 16,0-4-10-16,-1-12-124 15,5-1-73-15</inkml:trace>
  <inkml:trace contextRef="#ctx0" brushRef="#br0" timeOffset="351922.2088">6564 15196 1096 0,'10'-5'455'0,"21"5"-259"15,12 13-38-15,13 29-44 16,7 17-13-16,-14 22-28 15,-15-1-9-15,-29-1-12 16,-21-5-5-16,-21-9-9 16,-5-2-6-16,-8-16-12 15,12-3-5-15,11-17-40 16,11-5-61-16</inkml:trace>
  <inkml:trace contextRef="#ctx0" brushRef="#br0" timeOffset="354488.1793">7353 15767 589 0,'7'-3'336'16,"6"1"-52"-16,-4 4-52 0,-5 19-75 15,-4 8-26-15,-12 16-40 16,-2 0-22-16,-4-3-24 0,2-8-46 15</inkml:trace>
  <inkml:trace contextRef="#ctx0" brushRef="#br0" timeOffset="354789.5239">7786 15635 865 0,'15'0'380'0,"22"0"-192"0,4 0-32 31,16 4-52-31,0-3-29 16,-3 1-37-16,-3 0-10 15,-16 1-52-15,-10 1-66 16,-13-3-313-16</inkml:trace>
  <inkml:trace contextRef="#ctx0" brushRef="#br0" timeOffset="354960.6866">8008 15655 615 0,'-1'6'307'0,"-1"5"-73"16,1 8-40-16,3 8-46 15,0 4-21-15,0 10-50 16,4 1-21-16,-2-1-25 16,1-4-8-16,4-10-75 15,0-8-110-15</inkml:trace>
  <inkml:trace contextRef="#ctx0" brushRef="#br0" timeOffset="355245.1324">8359 15779 973 0,'-8'-7'433'16,"-13"-4"-217"-16,-1 3-47 15,2 8-81-15,-2 6-35 16,5 11-53-16,1 5-8 16,13 10-10-16,5 3 1 0,21 2 8 15,7-6 2-15,4-13 7 16,4-11 5-16,-8-14 5 16,-1-7 16-16,-7-11 42 15,-10-2 17-15,-17-4 24 16,-9 1-11-16,-10 8-43 15,-2 4-20-15,0 9-103 16,8 3-33-16</inkml:trace>
  <inkml:trace contextRef="#ctx0" brushRef="#br0" timeOffset="355852.6915">9281 15693 744 0,'-13'-5'345'0,"-16"-5"-143"16,-3 5-50-16,-4 9-68 0,2 5-32 16,6 14-49-1,6 6-11-15,13 11-17 0,9 9 3 16,18-3 6 0,7-1 6-16,15-13 11 15,2-9 4-15,-1-14 6 16,-1-5 4-16,-11-10 6 15,-6-4 3-15,-12-10 6 16,-6-2 1-16,-9-1-3 16,-7-4 1-16,-6 9 7 0,-1 6-2 15,0 17-9 1,1 12-6-16,6 19-16 16,2 10-3-16,7 7-2 0,2-1-2 15,7-3 1-15,2-8 3 16,4-10-23-16,4-4-60 15,1-16-255-15</inkml:trace>
  <inkml:trace contextRef="#ctx0" brushRef="#br0" timeOffset="356164.526">9787 15764 838 0,'-3'14'415'0,"-14"14"-145"15,-4 6-45-15,-9 3-92 0,-3-1-42 16,0-7-48-16,-2-13-11 0,5-10-11 16,-2-11-9-1,7-11-27 1,4-1-11-16,11-10-15 16,7 1 4-16,9 1 18 15,6 0 12-15,4 8 23 16,1 5 9-16,6 13 11 15,0 10 0-15,2 12 1 16,3 6-3-16,-4 3-5 16,0-1-4-16,-5-2-11 15,1-3 11-15,-5-6-111 16,1-6-101-16</inkml:trace>
  <inkml:trace contextRef="#ctx0" brushRef="#br0" timeOffset="356387.5218">9827 15823 676 0,'3'-10'432'0,"8"-4"-52"16,3 14-164-16,-1 9-55 0,5 19-80 16,-4 2-20-16,0 4-17 15,1 3-9-15,-5-10-13 16,2-4-1-16,-1-19 10 16,-2-5 6-16,8-13 22 15,0-9 6-15,-3-5-8 16,-2-7-7-16,-10 0-23 15,0 3-61-15</inkml:trace>
  <inkml:trace contextRef="#ctx0" brushRef="#br0" timeOffset="356798.9266">10544 15821 947 0,'-13'11'434'0,"-23"18"-205"16,-4 3-54-16,-3 2-85 15,-4-3-30-15,7-14-32 16,8-3-1-16,2-16-6 16,8-10-4-16,5-10-7 15,4-6-8-15,13-2-5 0,4 3-5 16,14 6 6-16,4 6 6 15,5 15 14-15,1 8 8 16,-1 17 4-16,3 10 0 16,-2 9-8-16,-4 1-1 0,-2-3-3 15,-8-14-13-15,-5-8-122 16,-1-10-125 0</inkml:trace>
  <inkml:trace contextRef="#ctx0" brushRef="#br0" timeOffset="356988.2503">10423 15745 1118 0,'-1'-3'499'15,"0"0"-255"-15,-1 2-115 16,2 1-93-16,0 0-50 16,0 0-268-16</inkml:trace>
  <inkml:trace contextRef="#ctx0" brushRef="#br0" timeOffset="357224.6655">10698 15983 577 0,'11'8'386'16,"9"4"28"-16,-2-2-133 15,-3-11-100-15,-2-2-41 0,3-4-56 16,-1-6-25-16,-3-4-22 16,-5-10-7-16,-12-7-3 31,-2-5-4-31,-7-2-9 0,-2 5-3 0,-3 13-15 15,-3 11-4-15,1 15-9 16,-2 13-4-16,8 15 0 16,3 9 2-16,8 9 13 15,6 3 1-15,6 1 8 16,4 0 2-16,-1-1 1 16,-1-6 3-1,1-6 11 1,-8-8-46-16,0-17-95 0</inkml:trace>
  <inkml:trace contextRef="#ctx0" brushRef="#br0" timeOffset="357429.9899">11026 15785 1253 0,'0'0'515'0,"-2"2"-312"16,-1 6-50-16,0 12-66 16,1 7-11-16,2 8-24 15,2 5-10-15,8-4-19 16,1-2-5-16,7-16-25 16,3-5-73-16</inkml:trace>
  <inkml:trace contextRef="#ctx0" brushRef="#br0" timeOffset="357885.8126">11732 15676 635 0,'2'1'347'16,"4"1"-40"-16,-6 12-145 15,-2 2-17-15,-4 14-16 0,-3 5-20 16,4 7-48-16,7 4-19 15,6-9-25-15,6-2-4 16,9-14-57-16,5-8-73 16</inkml:trace>
  <inkml:trace contextRef="#ctx0" brushRef="#br0" timeOffset="358173.1942">12148 15710 524 0,'-5'-7'355'16,"-11"-8"36"-16,-4 4-119 15,-9 6-102-15,-1 5-48 0,-1 15-71 16,3 6-23-16,8 8-19 16,8 5-5-16,13 1-7 15,8-1 1-15,20-1 1 16,6-4 3-16,9-13 8 15,-3-7 5-15,-14-11 12 16,-8-10 4-16,-19-5 4 0,-9 2-3 16,-15 0-16-1,-10 4-8-15,-3 8-28 0,3 3-80 16</inkml:trace>
  <inkml:trace contextRef="#ctx0" brushRef="#br0" timeOffset="358474.7076">12434 15764 660 0,'-5'-7'407'16,"-3"-6"-19"-16,-4 2-172 16,-4 2-32-1,-3 4-69-15,1 5-35 16,-2 5-49-16,0 4-12 0,5 10-16 15,-1 1-6-15,9 10-3 16,4 4-2-16,6 2 2 16,14-2 6-16,6-11 8 15,8-7 9-15,4-12 24 16,-6-8 13-16,-6-10 8 0,-10-4 0 16,-12-10-18-16,-3 2-15 15,-10-1-39 1,3 7-63-16,2 3-197 0</inkml:trace>
  <inkml:trace contextRef="#ctx0" brushRef="#br0" timeOffset="358799.1536">12599 15875 651 0,'13'6'375'16,"-5"1"-63"-16,8 2-141 0,7 0-42 0,-5-3-34 15,16 2-15-15,-12-11-16 16,-5-9 2-16,-3-6-21 16,1-3-4-1,-10-7-3-15,1 2-2 16,-8-3-10-16,-6 2-3 16,-14 1-8-16,-2 6-4 15,0 13-4-15,-3 7-1 0,9 20-5 16,-4 9-1-16,7 12-2 0,7 11-2 15,5 7 1-15,3 1 1 16,4-3 2-16,-2-5 3 16,3-4 0-16,0-2 1 31,-1-9-6-31,-1-5-66 16</inkml:trace>
  <inkml:trace contextRef="#ctx0" brushRef="#br0" timeOffset="359300.2178">12868 15897 624 0,'4'3'319'0,"5"3"-49"0,17 1-164 16,8-3 2-16,11-7-28 16,4-1-19-16,-7-11-24 15,-6-2-7-15,-17-3 0 16,-8-5 1-16,-9 0-2 16,-11 1-3-16,-17 1-8 15,-6 1-4-15,-9 10-4 16,3 7-1-16,9 15 1 15,4 8-2-15,6 18-3 16,8 9-4-16,6 12-4 16,5 6-1-16,7-1 2 15,2-4 2-15,6-11 3 16,3-8 4-16,3-13-59 0,4-5-65 16</inkml:trace>
  <inkml:trace contextRef="#ctx0" brushRef="#br0" timeOffset="359577.1303">13390 15847 964 0,'-14'-10'413'0,"-14"-12"-226"16,2 2-45-1,3 10-66-15,4 3-24 0,7 8-38 16,0 7-8-16,10 7-6 16,2 5-1-16,12 3 4 15,6 0 4-15,7-3 5 0,2-6 1 16,0-6 5 0,2-4 2-16,-8-6-104 15,-3 0-164-15</inkml:trace>
  <inkml:trace contextRef="#ctx0" brushRef="#br0" timeOffset="359829.3806">13550 15854 575 0,'3'1'383'0,"7"7"35"31,-1 3-139-31,-3-2-72 0,-3 4-28 16,-5-4-47-16,-3-2-21 15,-2-5-43-15,0-3-17 0,4-12-21 16,2-5-8-1,3-7-19-15,10-4-8 0,5 1-12 16,7 5-2 0,7 8 3-16,-5 6 3 0,-6 9 6 15,-1 6 3 1,-13 12 14-16,-2 5 9 0,-3 9 8 16,-1 6 1-16,5 0-9 15,-4-1-2-15,8-8-108 16</inkml:trace>
  <inkml:trace contextRef="#ctx0" brushRef="#br0" timeOffset="360467.5146">14228 15715 727 0,'-7'-7'355'0,"-8"-7"-109"15,-8 1-52-15,-2 8-61 16,-4 3-36-16,6 7-58 16,8 4-28-16,9 6-20 15,8 4-4-15,12 3 1 0,7 1 5 16,0-1 7-16,2-6 3 16,-11-8 3-16,-2-2-2 15,-10-10-2 1,0 2-2-16,0 1-3 15,-2-1 0-15,1 1-2 0,-21-7-1 16,-27 2-3-16,28 20-2 0,7 7 0 31,1 4 1-31,5 4 7 0,10-2 6 0,11-4 21 16,6-4 14-16,4-6 14 31,3-4 2-31,6-8-8 0,-1-4-8 0,2-11-11 16,2-2-6-16,-4-8-6 31,0 1-2-31,-3-1-4 0,-8-2 0 16,-8 4-1-16,-3 4-1 0,-9 6-1 15,0 5-4 1,-1 9-7-16,-2 3-3 16,1 10-2-16,2 4 1 0,-1 8 6 0,1 1 2 15,1-1-35-15,2-1-74 31</inkml:trace>
  <inkml:trace contextRef="#ctx0" brushRef="#br0" timeOffset="360618.0854">14363 15574 1065 0,'-3'-5'517'0,"-1"-5"-213"16,4 9-113-16,3 7-127 15,5 5-41-15,3 7-28 16,0 2-90-16</inkml:trace>
  <inkml:trace contextRef="#ctx0" brushRef="#br0" timeOffset="360936.7152">14920 16004 900 0,'5'9'430'15,"5"9"-170"-15,-16 7-77 16,-9-1-30-16,-15 5-58 16,-1 0-25-16,7-3-182 15</inkml:trace>
  <inkml:trace contextRef="#ctx0" brushRef="#br0" timeOffset="361394.7329">15430 15835 845 0,'-10'-7'380'0,"-12"-7"-184"16,-4 5-35-16,-2 3-68 15,-1 4-27-15,4 6-44 16,4 7-17-16,8 7-21 16,9 11-2-16,8 3 7 0,9 4 5 15,9-6 12 1,3-8 4-16,10-13 9 0,-2-9 10 15,-5-14 19 1,-5-7 4-16,-16-4-2 16,-7-3-14-16,-12 6-179 15</inkml:trace>
  <inkml:trace contextRef="#ctx0" brushRef="#br0" timeOffset="361693.3108">15610 15862 859 0,'5'10'401'0,"1"11"-146"0,-2 4-71 15,-7-1-59-15,0-2-34 0,1-5-49 16,1-4-14-16,1-11 0 0,-1-2 3 16,1-13-7-16,-1-5-6 15,8-10-18-15,1-3-7 16,2 0-3-16,4 3 2 31,2 4 3-31,2 7 0 0,10 8 5 16,0 4 3-1,-5 14 7-15,-1 5 5 0,-11 15-1 16,-3 7-1-16,-7 4 10 16,-1 3-35-16,0-11-167 15</inkml:trace>
  <inkml:trace contextRef="#ctx0" brushRef="#br0" timeOffset="361962.17">16165 15904 617 0,'-6'-15'336'0,"-6"-17"-28"0,0 2-71 16,-1 5-41-16,-2 1-17 15,-3 10-45-15,-4 6-25 16,-4 9-45-16,3 10-17 16,1 8-32-16,6 6-7 15,9 8-3-15,6 2-1 16,13-2 2-16,4-3 2 16,8-9 5-16,0-4 1 0,3-9 4 15,0-8 2 1,-1-9-97-16,-3-5-69 0</inkml:trace>
  <inkml:trace contextRef="#ctx0" brushRef="#br0" timeOffset="362103.3013">16085 15631 1143 0,'-3'0'480'0,"0"1"-292"15,0-2-68-15,3 1-88 16,0 0-8-16,0 0-121 15,1 0-165-15</inkml:trace>
  <inkml:trace contextRef="#ctx0" brushRef="#br0" timeOffset="362377.5463">16211 15696 797 0,'1'0'426'0,"13"0"-67"0,10 1-175 15,14 4-98-15,4 1-21 16,0 2-30-16,0 0-14 15,-10-2-8-15,0-3 0 16,-11-3 0-16,-6-1 0 16,-7-2 2-16,-10-1-4 0,-11 4-6 15,-8 1 1 1,-7 9 7-16,0 2 1 16,4 4 2-16,8 2-1 15,11 1-15-15,5 1 0 16,9-1 0-16,3 1 0 15,6-5-2-15,2-1-38 16,-1-7-107-16,4-1-89 0</inkml:trace>
  <inkml:trace contextRef="#ctx0" brushRef="#br0" timeOffset="362752.0038">16893 15711 913 0,'-7'-5'455'0,"-11"-6"-154"0,-7 4-57 16,-12 3-103-16,-2 2-37 15,0 5-54-15,6 4-21 16,8 3-25-16,7 3-8 0,17 3-8 31,4 0 0-31,15-1 6 0,4 3 4 16,2-5 3-16,1-1 1 15,-3-4 1-15,-3-6-3 16,-9-2-2-16,-3 0-1 16,-13-6-4-16,-4 4-1 15,-14 0 0-15,-4 3 1 16,-3 5 1-16,0 2 0 0,12 4 2 16,2 4 1-16,14 3 7 15,3 2 8-15,10 2 9 16,8-3 5-16,5 0 3 15,5-1-3-15,3-13 10 16,-1-3-36-16,6-11-367 0</inkml:trace>
  <inkml:trace contextRef="#ctx0" brushRef="#br0" timeOffset="363464.7836">18648 15470 595 0,'5'3'248'16,"4"2"-100"-16,-21-5-8 16,-10 0 10-16,-12 3 16 15,-8-3-33-15,-10 2-43 16,-6 0-16-16,-17 2-35 15,-3 2-12-15,6 3-20 16,10 0-3-16,22-2-4 16,13-1-2-16,21-2-10 0,11 2 1 15,19 1 4-15,10 3 5 16,14 3 11-16,-3-1 2 16,-13 5-2-16,-13 1 1 15,-24 7-1-15,-21 3-2 16,-30 3-1-16,-2 2-2 15,-6 2-3-15,6 2-1 16,19-2 0-16,4-2 0 16,21-7-2-16,14-2 2 0,25-2 9 15,7-3 9-15,22 0 20 16,12-1 6-16,21 0 0 16,11 0-1-16,4-2-19 15,-2-3-6-15,-3-8-143 16,-6-4-180-16</inkml:trace>
  <inkml:trace contextRef="#ctx0" brushRef="#br0" timeOffset="363749.8687">18906 15560 800 0,'0'-5'423'16,"-2"-4"-102"-16,-4 8-121 0,-1 14-112 15,1 17-32 1,2 18-26-16,3 12 2 0,1 15 0 16,0 1 0-1,2-5-7-15,3-10-3 0,5-23-16 16,-2-13-24-1,1-17-78-15,-1-9-68 0,-13-17-255 16</inkml:trace>
  <inkml:trace contextRef="#ctx0" brushRef="#br0" timeOffset="363923.0611">18776 15632 617 0,'7'-16'346'16,"3"-13"-58"-16,11 8-79 15,8 8-36-15,11 10-39 0,3-1-32 16,14 8-56-16,2 2-15 15,4-1-16-15,2 1 6 16,-8-2-120-16,-7-3-101 16</inkml:trace>
  <inkml:trace contextRef="#ctx0" brushRef="#br0" timeOffset="364112.2558">18786 15863 1107 0,'11'5'415'15,"19"4"-284"-15,12 4-38 0,16-1 0 0,2-3-24 16,6-6-113-16,-5-4-93 15</inkml:trace>
  <inkml:trace contextRef="#ctx0" brushRef="#br0" timeOffset="364651.0176">19244 15988 808 0,'0'-8'220'15,"0"7"-67"-15,0 0 161 0,1 1-110 16,-1 0-104 0,0 0-36-16,0 0-40 15,2 15-1-15,45 35 0 0,-27-27-2 16,2-11-2-16,0-4 2 16,0-9 7-16,0-4 1 15,-2-5-1-15,-3-4-2 16,-6-4-6-16,-8-7-2 15,-3 6-4-15,-1-1 1 0,-5 14-6 16,6 6-2 0,-3 10-4-16,-1 9-3 0,2 9 0 15,-2 3-1-15,4 7 1 16,2 2 0-16,3 11 0 16,-7 3 3-16,-13 5 0 15,-12-4 2-15,-15-8 2 16,-5-6 3-16,-6-19 8 15,3-11 5-15,5-17 8 16,7-15 0-16,13-16-20 16,12-7-30-16,13-8-113 15,9-1-189-15</inkml:trace>
  <inkml:trace contextRef="#ctx0" brushRef="#br0" timeOffset="365216.0047">18929 15296 645 0,'14'0'325'0,"9"0"-92"15,27 4-132-15,12-1-24 16,22 2-29-16,6-2-8 16,-13-2-3-16,-10-1 1 15,-32-2-5-15,-17-3-4 0,-15-3-9 16,-8-2-3-16,-9-3-9 15,-2-2-5-15,1 0-2 16,1 5-1-16,14 5-8 16,4 5-2-16,4 8 3 15,7 4 5-15,-3 12 13 16,2 5 9-16,-5 11 30 16,-7 4 17-16,-9-3 20 15,-7-7-2-15,-2-10-25 16,-2-9-12-16</inkml:trace>
  <inkml:trace contextRef="#ctx0" brushRef="#br0" timeOffset="367329.9172">19897 15770 868 0,'5'-3'427'16,"8"-3"-148"-16,12 2-124 15,15-1-37-15,16 2-44 16,9 3-18-16,5 5-29 16,-4 3-7-16,-16 5-76 15,-8-5-79-15</inkml:trace>
  <inkml:trace contextRef="#ctx0" brushRef="#br0" timeOffset="367556.7968">19967 15880 794 0,'-2'2'375'0,"-1"5"-140"0,8 1-28 15,13 3-37-15,9-1-10 16,19-1-29-16,4-2-21 16,3 0-43-16,1-2-16 15,-4-3-119-15,-3-6 180 0</inkml:trace>
  <inkml:trace contextRef="#ctx0" brushRef="#br0" timeOffset="368103.3751">20999 15649 646 0,'-12'-16'398'16,"-12"-16"5"-16,2 2-122 15,-10 15-94 1,-3 3-44-16,-2 17-72 0,-4 12-29 16,0 15-35-16,13 12-6 15,14 15-4 1,11 4 0-16,25 9 1 0,13-2 1 15,17-15 2-15,2-8 4 16,4-24 7-16,-2-13 4 16,-4-17 11-16,-6-14 4 15,-12-19 5-15,-8-7 1 0,-21-11-6 16,-5 0-4-16,-19 8-14 16,-6 6-5-16,-6 15-12 15,0 11-5-15,3 11-25 16,8 4-34-16,10 3-74 15,-3 0-28-15,13 0-21 16,0-1 34-16,4-3 75 0,-4 2 40 16,0 1 102-1,0 0 24-15,0 0 34 0,0 1 11 16,0 0-14 0,-4 15-7-16,-25 54-17 15,-5-24-17-15,-3 10-39 16,6 3-9-16,8-14-109 15,10-8-104-15</inkml:trace>
  <inkml:trace contextRef="#ctx0" brushRef="#br0" timeOffset="368542.4996">20594 15359 889 0,'7'0'380'0,"19"1"-199"16,15 0-21-16,28 0-20 15,6-1-27-15,7 0-42 16,0 0-22-16,-14 1-29 16,-5 1-6-16,-18 0-13 15,-13-2-5-15,-16-4-19 16,-7 0-24-16,-12-6-28 16,-6-1-1-16,-5-5-1 15,-3-4 18-15,5 4 28 16,4 3 4-16,5 6 1 15,4 5 2-15,6 7 7 0,1 4 12 16,2 13 53-16,-3 5 27 16,-2 9 43-1,-4 4 0-15,-4-4-29 0,-3-1-20 16,-1-13-64-16</inkml:trace>
  <inkml:trace contextRef="#ctx0" brushRef="#br0" timeOffset="369049.1817">21945 15655 603 0,'-4'0'377'0,"-9"0"-14"16,14 3-202-16,13 1-33 15,24 1-47-15,16 1-16 16,33-1-18-16,11 2-11 16,-5-4-22-16,-2 1-2 0,-13 0-12 15,-11 0-51 1,-17-2-109-16,-14-1-100 0</inkml:trace>
  <inkml:trace contextRef="#ctx0" brushRef="#br0" timeOffset="369286.4955">22086 15756 667 0,'-15'1'323'0,"-16"2"-98"0,5-1-40 16,15-1-37-16,6 1-16 15,18 1-37-15,12-1-13 0,29 4-7 16,16-2-4-16,16 1-9 31,3 0-8-31,-5-3-23 0,-7 0-8 16,-11-3-56-16,-6 0-42 0,-17-2-54 15,-11-3-39-15,-17 2-214 0</inkml:trace>
  <inkml:trace contextRef="#ctx0" brushRef="#br0" timeOffset="369504.0616">22653 15610 958 0,'15'8'395'0,"12"8"-226"0,-3 4-13 16,-8 3-19 0,-9 1-12-16,-13 1-36 15,-9 3-22-15,-14-2-27 16,-5-1-46-16,-8-7-148 15,-2-4-124-15</inkml:trace>
  <inkml:trace contextRef="#ctx0" brushRef="#br0" timeOffset="369773.9893">22039 15636 536 0,'-13'-4'296'16,"-18"-7"-34"-16,-3 6-72 0,6 5-16 15,0 5-20-15,5 14-15 16,8 6 2-16,6 14-23 15,4 5-11-15,18 8-12 16,5-4-14-16,18-7-23 16,10-10-6-16,9-22-42 15,9-9-65-15</inkml:trace>
  <inkml:trace contextRef="#ctx0" brushRef="#br0" timeOffset="370744.3816">1745 17049 896 0,'-11'-2'410'0,"-7"0"-121"16,6-1-77 0,21 3-78-16,16 0-18 0,35 2-70 15,20 3-18-15,18 0 0 16,6 0-5-1,-8 0-21-15,-9-1-66 0,-15 0-254 16</inkml:trace>
  <inkml:trace contextRef="#ctx0" brushRef="#br0" timeOffset="370963.5254">1810 17139 695 0,'-2'0'357'16,"3"3"-65"-16,13 2-101 15,24 0-73-15,16 1 2 16,18-4-28 0,6 1-22-16,4-6-26 15,-7 2-10-15,-7-2-52 16,-9-2-79-16</inkml:trace>
  <inkml:trace contextRef="#ctx0" brushRef="#br0" timeOffset="371165.1992">2352 17030 598 0,'8'0'330'16,"10"0"-9"-16,6 6-150 15,2 0-40-15,0 4-4 16,-6 11-30-16,-7-3-14 0,-11 10-33 16,-4 4-15-16,-20-2-137 15,-8 0-380-15</inkml:trace>
  <inkml:trace contextRef="#ctx0" brushRef="#br0" timeOffset="371385.7748">1846 16940 966 0,'-14'4'380'0,"-16"8"-254"16,-1 8-21-16,0 7-13 0,7 7-18 15,9 3-27-15,7 2-10 16,17 0-18-16,9-3 1 15,22-7-3-15,5-5 0 16,9-7-2-16,0-4-67 16</inkml:trace>
  <inkml:trace contextRef="#ctx0" brushRef="#br0" timeOffset="374423.0131">2907 16812 1066 0,'10'-2'420'0,"27"2"-272"0,3-1-50 15,40 8-26-15,12 0-18 16,21-3-21-16,8 2-11 16,-21-3-9-1,-17 1 27-15,-31-3-115 16,-15-1-75-16,-24 0-289 16</inkml:trace>
  <inkml:trace contextRef="#ctx0" brushRef="#br0" timeOffset="374643.5496">3397 16815 797 0,'1'-2'379'0,"1"8"-161"16,0 10-35 0,-2 26-53-16,0 10-8 0,-2 18 1 15,-2 4-12-15,-2-2-30 16,1 0-22-16,-1-14-32 15,5-8-9 1,4-23-7-16,1-10 3 0,4-18-101 16,0-6-79-16</inkml:trace>
  <inkml:trace contextRef="#ctx0" brushRef="#br0" timeOffset="375046.8942">3619 17404 985 0,'11'-6'399'0,"12"-7"-236"16,7-1-62-1,15 6-34-15,-2 3-17 0,0 7-31 16,-7 3-7 0,-22 9-3-16,-12 0 1 15,-22 7 5-15,-6-1 3 16,-6-5 4-16,-1-3 1 16,10-8-8-16,8-1-9 15,15-4-15-15,7-1-6 16,14 2-1-16,5 3 4 0,5 8 11 15,2 5 6 1,-11 8 27-16,-14 4 17 0,-21 6 25 16,-13-1-2-16,-22-6-11 15,1-7-11-15,-1-20-100 16,8-5-99-16</inkml:trace>
  <inkml:trace contextRef="#ctx0" brushRef="#br0" timeOffset="375554.9619">3114 16556 541 0,'-7'-3'346'0,"2"-1"1"15,5 1-130-15,10 4-97 16,13-1-41-16,24-1-37 16,16 0 3-16,25 2-7 15,6 5-5-15,-7-1-12 16,-9 2-5-16,-30-4-43 16,-10 0-39-16,-21-3-64 15,-11-1-11-15,-13-5 39 16,-11-6 35-16,-4-3 80 15,3 2 24-15,9 7 28 16,8 6 1-16,6 4 0 16,4 5-9-16,8 4-8 15,-2 3 10-15,2 6 1 16,-3 1-4-16,-7-1-17 16,1 2-23-16</inkml:trace>
  <inkml:trace contextRef="#ctx0" brushRef="#br0" timeOffset="375946.7654">4468 16870 1143 0,'0'2'492'15,"-1"3"-237"-15,4 19-140 0,4 5-21 16,3 16-21-16,3 7-13 16,-5 5-21-16,0 7-6 15,-3-1-10-15,-2-5-6 16,-3-11 13 0,0-11-64-16,-4-18-114 0,-4-13-103 15</inkml:trace>
  <inkml:trace contextRef="#ctx0" brushRef="#br0" timeOffset="376105.7042">4248 17166 952 0,'11'1'441'0,"11"2"-161"0,24-1-109 16,15-2 2-16,12-1-42 15,4-5-34-15,-4 4-51 16,-8-2-14-16,-5 2-69 15</inkml:trace>
  <inkml:trace contextRef="#ctx0" brushRef="#br0" timeOffset="376471.8726">5172 16743 1011 0,'1'-1'425'0,"-1"6"-229"0,0 12-64 15,0 27-57-15,0 14 3 16,3 22-7-16,-1 5-13 16,0 2-18-1,-1-8-9-15,5-9-13 0,0-12-26 16,2-23-157-16</inkml:trace>
  <inkml:trace contextRef="#ctx0" brushRef="#br0" timeOffset="376645.3732">5083 16800 1065 0,'13'-3'400'0,"22"-2"-286"16,10 2-45-16,23 2-19 0,7 0-12 0,8 1-24 31,-3 3-40-31</inkml:trace>
  <inkml:trace contextRef="#ctx0" brushRef="#br0" timeOffset="376874.7178">5104 17158 1082 0,'10'-2'430'0,"16"-5"-233"16,14 1-120-16,34 5-24 15,2-4-4-15,2 8-5 16,-5 1-74-16</inkml:trace>
  <inkml:trace contextRef="#ctx0" brushRef="#br0" timeOffset="377426.48">5666 17457 469 0,'2'-4'321'0,"6"-6"52"16,-2 0-119-16,-6-7-79 15,-1 4-27-15,-13-2-58 16,-5 2-22-16,-7 8-27 16,-7 3-14-16,6 8-17 15,0 3-5-15,10 9-15 16,8 1-5-16,9-2-1 15,3 0 2-15,10 3 11 0,3-7 2 16,-1-3 1 0,2-4 0-16,-1-12-12 15,-1 1-5-15,3 0-8 16,-2 0-2-16,2 6 4 16,3 6 3-16,2 10 4 15,1 3 4-15,-5 10 12 16,-5 5 5-16,-14 6 26 0,-11 3 16 15,-20-1 33 1,-8-9 11-16,-11-14-4 0,2-10-12 16,4-16-28-16,5-10-15 15,14-16-23-15,1-5-26 16,19-10-103-16,4-3-91 16</inkml:trace>
  <inkml:trace contextRef="#ctx0" brushRef="#br0" timeOffset="378041.4915">5166 16561 904 0,'-7'-4'390'0,"-1"1"-222"0,8 0-56 16,20 1-38-16,12 1-21 16,21 1-8-16,12 5 3 15,12-1-15-15,1 2-11 16,-6 1-9-16,-8-2-3 15,-13-2 0-15,-9 2 4 16,-18-6-56-16,-10-6-18 16,-14-7-30-16,-3-3-9 0,-9-11 54 15,3 6 16-15,-1 1 29 16,2 8 16-16,6 13 11 31,2 4 9-31,3 13 13 0,2 2-10 16,8 3 1-16,1-3-4 15,-2 0 10-15,0 0 23 16,-12-4 38 0,-4 2 12-16,-12-5-2 15,-5 0-26-15,-3 2-37 16,0 2-60-16</inkml:trace>
  <inkml:trace contextRef="#ctx0" brushRef="#br0" timeOffset="378511.0165">6304 17077 816 0,'0'0'392'16,"5"-1"-154"-16,6 5-47 15,11 0-74-15,5-1-23 16,12 5-32-16,6-5-15 0,11 2-25 15,7-3-6-15,-1-1-44 16,-6-7-65-16,-15 0-230 16</inkml:trace>
  <inkml:trace contextRef="#ctx0" brushRef="#br0" timeOffset="378700.0766">6386 17210 718 0,'-2'0'399'0,"-2"2"-59"15,4 2-133-15,0-4-62 0,8 0-19 16,22 2-8-16,56 5-17 16,-32-7-40-16,0 0-15 15,-8 1-7-15,-4 1-121 16</inkml:trace>
  <inkml:trace contextRef="#ctx0" brushRef="#br0" timeOffset="379258.8044">7368 16933 1027 0,'-15'0'426'16,"-30"8"-259"-16,0 6-28 15,-6 14-34-15,1 5-38 16,14 13-43-16,12 5-6 15,23 11-16-15,11 2-1 16,31-1 1-16,14-3 2 16,19-23 5-1,4-13 1-15,7-26 7 0,-3-18 3 16,-8-19 45-16,-6-9 15 0,-28-12 31 16,-17 0 2-16,-33 2-14 15,-16-2-11 1,-32 7-34-16,-7 4-10 0,0 15-39 15,7 10-10 1,22 23-73-16,9 7-66 16,8 12-364-16</inkml:trace>
  <inkml:trace contextRef="#ctx0" brushRef="#br0" timeOffset="379466.9402">7555 16997 514 0,'-2'-5'371'0,"-7"3"37"16,-6 4-101-16,-12 14-92 0,-5 6-55 15,-11 10-56-15,2 9-29 16,-7 4-41-16,5 2-10 16,3-4-15-16,8-9-2 15,17-15-83-15,9-10-70 16</inkml:trace>
  <inkml:trace contextRef="#ctx0" brushRef="#br0" timeOffset="379917.4917">7086 16630 1094 0,'6'-1'422'0,"11"-2"-283"16,13 1-35-16,23 2 1 15,10 0-12-15,11 4-28 16,3 0-14-16,-1 3-25 15,-4-2-8-15,-4-2-5 16,-8-3 26-16,-17-3-116 16,-10-4-30-16,-19-6-36 15,-7 0-31-15,-18-6 116 16,-7-4 32-16,-6 0 72 16,2 0 24-16,7 8 39 0,7 7 1 15,9 8-42-15,5 9-19 16,9 10-34-16,2 6 7 15,1 5 37-15,-3 1 24 16,-12 4 37-16,-4 1 2 16,-14 1-24-16,-3-2-22 15,0-14-40-15,3-5-9 16,2-12 330-16</inkml:trace>
  <inkml:trace contextRef="#ctx0" brushRef="#br0" timeOffset="382632.6682">8480 17119 833 0,'-3'2'386'0,"3"2"-169"15,6-2-28-15,-2-2-51 16,27 0-31-16,94 2-40 15,-36 2-18-15,7 5-23 0,-6-1-8 16,-16 0-96-16,-8-2-91 16</inkml:trace>
  <inkml:trace contextRef="#ctx0" brushRef="#br0" timeOffset="382920.0997">8542 17295 613 0,'-2'-1'364'16,"2"0"-67"-16,11-2-91 15,13-2-23-15,26-1-44 16,11 2-12-16,11 4-42 16,2 4-23-16,-4 3-33 15,-7 1-11-15,-2 1-100 16,-7-5-106-16</inkml:trace>
  <inkml:trace contextRef="#ctx0" brushRef="#br0" timeOffset="383279.3855">8943 17007 955 0,'2'0'425'15,"4"0"-159"1,14 10-177-16,7 3-26 0,18 9-13 16,7 1-13-1,9 2-15-15,-3 2-3 16,-16-5-6-16,-9-1-3 0,-21-10 0 16,-4 3 5-16,-12 1 12 15,-9-1 9-15,-6 7 20 16,-10 1 3-16,-7 9 0 15,1 3-5-15,-7 5-17 16,4 1-9-16,8-8-11 16,5-8-8-16,10-10-59 15,4-5 3-15</inkml:trace>
  <inkml:trace contextRef="#ctx0" brushRef="#br0" timeOffset="385895.0116">9872 16818 805 0,'-3'4'415'0,"-4"1"-147"16,15 4-93-1,14 1-30-15,32-1-47 0,19 0-9 16,26-2-32-16,0-1-14 15,-8-3-20-15,-14-3-6 16,-21-1-11-16,-9-1-37 16,-22 3-112-16,-7 0-86 0</inkml:trace>
  <inkml:trace contextRef="#ctx0" brushRef="#br0" timeOffset="386135.201">10191 16907 586 0,'-3'10'327'16,"1"7"-69"-16,2 10-69 0,6 5-15 16,5 7-16-16,3 4-9 15,-1 6-24-15,-4-1-16 16,-3-1-41-16,-6 1-22 0,-1-6-25 16,-4-4-4-1,-3-9-5 1,2-7-1-16,-1-9-66 15,3-8-88-15</inkml:trace>
  <inkml:trace contextRef="#ctx0" brushRef="#br0" timeOffset="386522.7564">10357 17368 915 0,'4'-7'427'0,"8"-6"-199"0,8 4-95 15,9 6-25-15,12 3-52 16,4 1-14-16,-6 7-16 15,-8 0-10-15,-15 6-11 16,-14 1 1-16,-17 3 1 16,-8 3 2-16,-15-4 4 15,1-3-1-15,12-4-5 16,4-1-5-16,19-4-9 16,5 2-4-16,14-1-1 15,7-1 4-15,9 6 7 16,2-4 1-16,-10 7 6 15,-8 0 7-15,-21 5 6 16,-15 1 3-16,-15 1 1 0,-3-2 0 16,1-15-39-16,10-4-62 15</inkml:trace>
  <inkml:trace contextRef="#ctx0" brushRef="#br0" timeOffset="386857.0169">10813 17210 1064 0,'2'1'452'0,"13"5"-241"16,8 1-31-16,19 0-24 0,8 0-36 16,6-4-50-16,4 2-17 15,-2-4-23-15,-7 1-8 16,-9-3-6-16,-11-2-40 15,-10-2-89-15</inkml:trace>
  <inkml:trace contextRef="#ctx0" brushRef="#br0" timeOffset="387274.3564">11591 16756 859 0,'1'8'424'16,"2"9"-78"-16,-2 34-242 16,5 15-13-16,-4 14-12 15,6 3-7-15,0 1-18 16,-4-3-5-16,-1-2-16 15,0-9-10 1,-3-21-8-16,3-12-11 0,0-26-105 16,-3-3-103-1</inkml:trace>
  <inkml:trace contextRef="#ctx0" brushRef="#br0" timeOffset="387489.0972">11531 16891 981 0,'3'-8'416'15,"13"-9"-220"1,13 2-42-16,21 5-59 0,8 2-21 0,9 5-40 16,0 1-15-16,-3 5 4 15,-5 2-51-15,-12 4-181 16</inkml:trace>
  <inkml:trace contextRef="#ctx0" brushRef="#br0" timeOffset="387664.1042">11671 17067 899 0,'2'5'444'0,"4"-1"-125"31,19 3-153-31,6 0-18 16,21-1-51-16,5 1-31 15,0-3-22-15,2 2-91 0</inkml:trace>
  <inkml:trace contextRef="#ctx0" brushRef="#br0" timeOffset="388171.211">12054 17554 454 0,'11'-6'294'16,"11"-1"0"-16,2-5-116 16,0 1-14-16,-9-5-29 15,-2-7-12-15,-7 0-24 0,-5-3-13 16,-3 2-14-16,-9 0-6 16,-15 2-16-16,-6 5-10 15,-5 12-24-15,0 8-11 16,10 10-13-16,5 4-3 15,13 1 1-15,6-1 1 0,6 3 1 16,7-5 0 0,9 0 5-16,2-4 2 0,9-5 2 15,0 0 2 1,-4 2-1-16,2 2-2 16,-7 10 10-16,-3 4 4 15,-6 5 5-15,-11 5 7 16,-9 1-1-16,-10 5 4 0,-14-2 25 15,-5-2 11-15,-12-8 7 16,-1-11 0-16,4-17-23 16,8-7-14-16,18-19-44 15,10-7-40-15,18-8-126 16,9-2-91-16</inkml:trace>
  <inkml:trace contextRef="#ctx0" brushRef="#br0" timeOffset="388514.1153">12501 17179 732 0,'0'-4'433'0,"1"0"-30"15,9-1-171-15,19 2-111 16,9 0-28-16,12 3-37 15,3 0-17-15,-1 4-25 16,-3-2 4-16,-6 1-125 0,-5-1-86 16</inkml:trace>
  <inkml:trace contextRef="#ctx0" brushRef="#br0" timeOffset="388775.0201">12542 17298 821 0,'-1'5'406'0,"2"6"-106"15,13 0-72-15,22-1-62 0,5-2-17 16,14-1-41-16,1-4-23 0,-4 0-30 16,-2 2-4-16,-10-5-141 15,-3-2-487-15</inkml:trace>
  <inkml:trace contextRef="#ctx0" brushRef="#br0" timeOffset="389173.4486">13458 17051 1009 0,'-23'-9'466'16,"-25"-2"-206"-1,5 6-76-15,8 13-105 0,4 12-40 16,12 13-39-16,6 10-4 16,6 14 2-16,11 4 4 15,17 9 0 1,9-6 1-16,17-16 6 0,11-10 5 16,16-31 5-16,-2-9 3 15,-2-28 2-15,-12-13 3 16,-25-13 36-16,-8-7 21 15,-23 4 28-15,-9 4 3 16,-19 12-38-16,-13 5-26 0,-14 10-37 16,-2 4-11-1,5 9-27-15,7 10-56 0,17 6-154 16,4 8-123 0</inkml:trace>
  <inkml:trace contextRef="#ctx0" brushRef="#br0" timeOffset="389367.7998">13528 17079 528 0,'10'-5'321'0,"10"-1"7"16,-1 5-72-16,-14-1-55 15,-1 5-21-15,-13 10-54 16,-8 4-18-16,-14 13-20 16,-9 8-14-16,-11 7-19 15,3 5-9-15,13-3-23 16,7-7-5-16,23-11-7 15,5-9-1-15,11-16-60 0,9-4-44 16</inkml:trace>
  <inkml:trace contextRef="#ctx0" brushRef="#br0" timeOffset="389922.3595">14340 17143 1042 0,'0'5'411'0,"10"2"-244"16,10 0-42-16,28-2-14 15,16 0-10-15,15-4-42 16,8 0-16-16,-6-1-21 16,-5 0-6-16,-11-1-69 15,-11 0-58 1,-19 1-151-16,-12 1-236 0</inkml:trace>
  <inkml:trace contextRef="#ctx0" brushRef="#br0" timeOffset="390176.1732">14448 17272 560 0,'-6'4'310'0,"-1"-1"-44"15,6 3-63-15,14-1-48 16,12-2-3-16,24 2-11 15,11-3-12-15,8-2-31 16,1 2-22-16,-8-1-38 16,-5-2-13-16,-9-1-39 15,-9-4-52-15,-15-3-134 16,-8 1-96-16</inkml:trace>
  <inkml:trace contextRef="#ctx0" brushRef="#br0" timeOffset="390349.2152">14878 17122 736 0,'7'-2'353'16,"9"-3"-129"0,1 5-23-16,5 10-40 0,0 4-14 15,0 10-25-15,-5 1-7 16,-8 5-24 0,-9 0-16-16,-19-3-28 0,-4-1-11 15,-6-3-16-15,3-7-16 16,10-4-155-1</inkml:trace>
  <inkml:trace contextRef="#ctx0" brushRef="#br0" timeOffset="390805.127">15573 16878 899 0,'1'-6'404'0,"12"-4"-194"15,11-1-37-15,27 3-47 0,21 8-24 16,24 7-26-16,6 5-16 16,-9 7-27-16,-14-4-10 15,-22-2-18 1,-9-5-20-16,-14-9-84 16,-6-7-63-16</inkml:trace>
  <inkml:trace contextRef="#ctx0" brushRef="#br0" timeOffset="391095.3802">16039 16949 507 0,'0'12'300'0,"2"18"-18"16,3 8-29-16,-3 7-49 15,3 6-29-15,-5 3-57 16,-4-1-29-16,-3 1-38 15,1-3-9-15,2-14-8 16,3-5-4-16,4-18-89 16,2-4 23-16</inkml:trace>
  <inkml:trace contextRef="#ctx0" brushRef="#br0" timeOffset="391644.44">16166 17340 676 0,'-1'-3'372'0,"-2"-5"-38"15,8-1-197 1,7-2-13-16,11 3-21 0,7 6-5 16,10 5-17-16,5 4-13 0,0 8-26 15,-5 0-14-15,-16 4-21 16,-12 0-1-16,-24 2 2 15,-9-4 3-15,-12-1 8 16,1-5 1-16,7-8-4 16,5 0-2-1,15-1-6 1,5 0 0-16,12 7 3 0,5 1 1 16,11 2 2-16,3 4-3 0,-3 3-2 15,-4 3-2-15,-21 0 2 16,-11 0 1-1,-24-4 2-15,-7-5 1 0,-5-9-13 16,5-4-46-16,16-7-119 0,11-2-109 16</inkml:trace>
  <inkml:trace contextRef="#ctx0" brushRef="#br0" timeOffset="391977.4506">16770 17226 847 0,'3'-1'460'16,"4"0"-81"-16,15 1-190 0,11 0-41 16,11 1-58-16,7 1-27 15,1-1-40-15,-6 1-8 16,-7 0-56-16,-10-1-64 15,-8 0-136-15,0 3-127 0</inkml:trace>
  <inkml:trace contextRef="#ctx0" brushRef="#br0" timeOffset="392216.0925">16792 17383 752 0,'-2'2'410'0,"-2"2"-81"0,8 0-77 16,-4-4-73-16,16 3-29 15,56 9-25-15,-20-5-14 16,4-1-39-16,-5 1-15 16,-10-5-33-16,-9-1-23 15,-10-3-115-15,-2-3 5 16</inkml:trace>
  <inkml:trace contextRef="#ctx0" brushRef="#br0" timeOffset="392647.3347">17561 16830 1165 0,'-4'-3'485'15,"-4"3"-307"1,-2 18-50-16,4 28-65 0,3 14-15 0,3 16 4 16,5 3 1-1,6-4-4-15,-2-3-10 16,3-8-17-16,-1-6-6 15,-2-14-6 1,-3-14-12-16,-6-18-46 16,-3-1-53-16,-11-19-168 0,5-2-273 15</inkml:trace>
  <inkml:trace contextRef="#ctx0" brushRef="#br0" timeOffset="392848.5676">17495 16934 861 0,'0'-8'426'0,"0"-9"-141"0,12-1-124 16,7 0-27-16,20 7-49 15,14 5-23 1,14 7-29-16,5 3-9 16,4 3-3-1,-7-2-47-15,-16 3-173 16,-13 1-135-16</inkml:trace>
  <inkml:trace contextRef="#ctx0" brushRef="#br0" timeOffset="393043.0308">17534 17204 789 0,'-1'0'460'0,"1"-2"-12"16,14 1-279-16,9-3-33 16,25 1-49-16,7-1-19 15,15 2-36-15,3 2-26 16,-10 4-214-16</inkml:trace>
  <inkml:trace contextRef="#ctx0" brushRef="#br0" timeOffset="393560.3763">18111 17498 562 0,'4'-11'305'15,"6"-5"-54"-15,-4-9-31 16,-3 3-48-16,-7 3-24 16,-9-3-43-16,-4 4-21 15,-6 5-40-15,0 4-12 16,3 10-23-16,2 6-10 15,3 9-8-15,9 3-2 16,4 3 1-16,1-1 1 16,9-4 4-16,2-3 1 15,4-5 5-15,4-2 3 0,3-4 3 16,-2-3 1 0,6-6-2-16,-2 2 2 15,-1 6 8-15,0 2 7 0,-7 12 15 16,-1 10 2-16,-11 4-3 15,-5 5-2-15,-14 1-8 16,-7-7-2-16,-13-3 0 16,2-6 1-16,-6-13 2 15,8-5 2-15,6-13-7 16,4-7-26-16,10-7-115 16,5-1-125-16</inkml:trace>
  <inkml:trace contextRef="#ctx0" brushRef="#br0" timeOffset="393922.7705">18538 17160 724 0,'5'0'449'0,"4"0"-1"0,16 3-252 15,4 1-33-15,15 2-76 16,2 0-30-16,4 0-38 0,-5-6-6 16,-4 0-27-16,-6-4-50 15,-10-2-127-15,-5 2-90 16</inkml:trace>
  <inkml:trace contextRef="#ctx0" brushRef="#br0" timeOffset="394130.995">18601 17267 715 0,'-4'1'388'15,"-3"2"-66"1,5 1-31-16,4 0-50 0,8-2-31 0,13 4-50 16,9-1-21-16,20-1-39 0,3 0-24 15,4-4-40-15,-3-1-14 16,-14-6-49-16,-11 1-52 15,-17 0-174-15</inkml:trace>
  <inkml:trace contextRef="#ctx0" brushRef="#br0" timeOffset="394669.0415">19304 17162 822 0,'5'-12'383'16,"1"-16"-147"-16,0 1-28 15,0-3-39-15,-1 2-20 16,-1 7-34-16,-3 2-13 16,-1 13-33-16,0 1-22 15,0 16-37-15,3 7-10 16,0 13-5-16,4 10 3 15,5 11 5-15,1 2 2 16,4 2 4-16,-2 0 1 16,-2-9-1-16,-3-6 1 15,-10-11-2-15,-4-9 2 0,-12-6 3 16,-9-7-1-16,-11-3 1 16,-10 0-2-16,-3-2-4 15,7 1-1-15,12-1-3 16,9-1-1-16,18-2-2 15,6 3 1-15,19-3 9 16,11-2 6-16,18-5 6 16,7 0 1-16,2 2-10 15,-3 2-3-15,-8 1-36 16,-10-4-64-16</inkml:trace>
  <inkml:trace contextRef="#ctx0" brushRef="#br0" timeOffset="395196.4639">19892 17228 510 0,'-25'-3'348'16,"-18"-3"-6"-16,-9-9-64 0,5-2-22 15,13-7-53 1,10-4-47-16,24-3-91 0,16-4-36 16,26 7-45-1,11 2-1-15,11 14 15 16,-3 9 10-16,-5 15 6 16,-7 10-1-16,-21 5-4 15,-7 6 5-15,-29-1 6 16,-13 1 0-16,-17 4-5 0,-9 5-5 15,-9-2-3-15,2-2-2 0,18-8 4 32,16-6 5-32,30-8 15 0,15-3 10 15,20-3 10-15,1-5-3 16,3 2-17-16,-1-5-9 0,-4-2-2 16,1 0-43-1,-2-7-130-15</inkml:trace>
  <inkml:trace contextRef="#ctx0" brushRef="#br0" timeOffset="395744.6112">20227 17201 866 0,'-10'-13'432'0,"-7"-13"-159"16,20 1-115-16,13 3-30 0,21 2-30 15,6 0 1-15,9 10-3 16,-5 3-7-1,-8 11-32-15,-5 13-18 16,-15 7-19-16,-5 0-3 0,-19 5-5 16,-7-1 0-16,-20 1-2 15,-11 6-4-15,-7-5-1 16,2 0 0-16,14-7 0 16,14-6 1-16,25-4 7 15,14-4 7-15,19-2 6 16,8 1 1-16,7-3-8 15,1 2-6-15,3-5-11 16,-1-2-56-16</inkml:trace>
  <inkml:trace contextRef="#ctx0" brushRef="#br0" timeOffset="396455.7906">21010 17150 674 0,'-1'-2'400'16,"-1"-2"-48"-1,-1 5-91-15,2-1-109 0,-1 9-51 16,-6 21-58-16,-12 53-4 15,16-29-9 1,4-1-1-16,2-9-2 0,-1-12-2 0,3-21 8 16,-7-10 5-16,-1-19 4 15,-2-10 1-15,-2-13-7 16,0-8 1-16,-1-8 7 16,-1-2 3-16,-1-3 16 15,4 5-3-15,1 18-8 16,4 10-3-1,2 21-30-15,0 9-6 0,7 9-9 16,3 6-3-16,3 4 2 16,5 0 1-16,3 7 0 15,6-1 0-15,7 4 1 16,5 7-2-16,10 1-1 16,0 1 2-16,3-3-1 15,-1-5 2-15,-10-12 2 16,-7-10 3-16,-12-16 8 0,-3-8 3 15,-12-19-2-15,-3-7 1 16,-5-12 15-16,-11 0 1 16,-1 2 8-1,1 6-5-15,-2 14-22 0,5 7-7 0,1 12-13 16,5 7-7-16,1 6-58 31,2 6-59-31,3 8-185 16</inkml:trace>
  <inkml:trace contextRef="#ctx0" brushRef="#br0" timeOffset="397257.6576">15222 16507 953 0,'4'7'363'15,"5"26"-241"-15,1 25-55 16,6 55-21-16,-2 23 9 16,-4 26-12-16,4 8-8 15,-7-9-15-15,-4-14-4 16,-3-24-5-16,-1-13 4 15,1-31 4-15,1-11 5 16,5-28-65-16,0-19-58 0</inkml:trace>
  <inkml:trace contextRef="#ctx0" brushRef="#br0" timeOffset="397692.8033">15191 16591 284 0,'-12'-5'151'0,"-3"-2"-3"0,5 0-34 0,15-3-24 15,17 0 10-15,32-4 12 16,21 1-6-16,46 4 38 16,31 0 5-16,56 1-27 15,33 2-17 1,59 6-47-16,24 7-25 0,51 6-21 16,19-1-2-1,29 1 3-15,9-5 5 16,11 0 4-16,-14-2 0 15,11 5-6-15,-7 2-7 16,-31 4-6-16,-10 3-3 0,-72-3-5 16,-30 2-9-1,-72-4-28-15,-37-4-4 0,-66-3 0 16,-32-4 7-16,-44-4 26 16,-14-1-25-16,-23-1-127 15</inkml:trace>
  <inkml:trace contextRef="#ctx0" brushRef="#br0" timeOffset="398380.0568">15226 18000 907 0,'-3'-5'325'0,"-1"1"-286"16,9-7-25-16,26 9-9 15,18 2 5-15,38 1 28 16,22 8 11-16,48-5 0 0,28 0-1 15,58-4 5 1,34-2-2-16,47 2 4 0,23-1-5 16,24 1-10-1,-8-1 10-15,35 6 16 0,1 2 5 16,-5 4-8-16,14 5-13 16,-40-3-21-16,-14-8-12 15,-23-2-16-15,-16-7-3 16,-36-11-5-16,-19 6-1 0,-55-6 7 15,-32 2 3-15,-67 5-40 16,-38 0-47-16,-58 1-150 16</inkml:trace>
  <inkml:trace contextRef="#ctx0" brushRef="#br0" timeOffset="398874.9265">21859 16751 677 0,'-6'-11'343'0,"-6"-15"-81"15,3 2-61-15,2 6-60 16,6 6-19-16,-1 13-76 16,0 17-24-16,-1 41-27 0,-3 30-7 15,4 48 29-15,-2 23 5 16,-1 22 4-16,5-11-2 16,2-9-6-1,5-13-21-15,7-34 54 0,1-17 7 16,-2-36 5-1,-4-20 23-15,-7-31-30 0,-2-5-33 0,-9-14-191 16</inkml:trace>
  <inkml:trace contextRef="#ctx0" brushRef="#br0" timeOffset="399484.6894">22466 17103 629 0,'0'-4'325'0,"0"-7"-74"0,5 2-96 16,16 3-53-16,4-7 3 0,15 2 14 16,9-2-4-16,3 7-20 15,0 7-18-15,-7 9-38 16,-10 2-10-16,-20 3-16 16,-10 0-4-1,-31 2-5-15,-10 0-1 0,-14-2 3 0,-2 1 0 16,13-6 0-16,11-1-3 15,26-2-2 1,10 0 1 0,22 2-1-16,9 3 2 15,8 8 0-15,-3 1-3 16,-10 6 0-16,-12 2-2 0,-25-2 1 16,-16 1 0-16,-26-5 4 15,-12-3 2-15,-5-14 9 16,7-9-9-16,19-13-103 15,13-7-80-15</inkml:trace>
  <inkml:trace contextRef="#ctx0" brushRef="#br0" timeOffset="399893.1852">22879 16991 564 0,'-2'-29'326'0,"-1"-19"-69"16,-7-9-42-16,-5 4-17 16,-16 8-41-16,-12 8-37 15,-18 21-59-15,-8 12-26 16,-8 16-44-16,1 14-3 16,5 24-10-16,8 15-1 0,11 19 4 15,8 5 4-15,21-3 11 16,10 0 5-16,32-3 18 15,17-3 7 1,29-13 21-16,22-9 5 16,28-24-4-16,8-12 2 0,7-25 26 15,-7-20 4-15,-22-29 13 16,-14-9 23-16,-38-22 6 16,-24 3 3-16,-47 5-9 15,-17 5-26-15,-28 16-56 16,1 9-19-16,7 16-14 15,7 7-3-15,22 16-6 16,5 6 11-16,15 7-90 0,2 1-67 16,10 5-536-1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08:17:48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 6825 618 0,'0'5'377'16,"0"7"-172"-16,0 3-119 0,0 14 77 15,-1 5-39-15,1 10-43 16,0 6-15-16,1 9-9 16,1 1-6-16,1-1-13 15,0-5-6-15,2-8-10 16,0-2-27-16,2-11-79 15,-1-6-74-15</inkml:trace>
  <inkml:trace contextRef="#ctx0" brushRef="#br0" timeOffset="250.4377">1953 6851 745 0,'4'-6'467'0,"-2"0"-202"16,0 6-160-16,3-9 81 15,-2 16-69-15,-1 7-20 16,-2 18-31-16,-2 7-12 0,2 13-22 16,0 6-4-16,2 9-5 15,2 3-4-15,0-6-11 16,3-5-36-16,1-10-89 15,-7-12-67-15</inkml:trace>
  <inkml:trace contextRef="#ctx0" brushRef="#br0" timeOffset="422.1908">1709 7143 710 0,'13'-2'409'16,"-1"0"-197"-16,11 0-136 0,7 0 61 16,14 2-98-16,2 4-130 15</inkml:trace>
  <inkml:trace contextRef="#ctx0" brushRef="#br0" timeOffset="862.958">2861 7137 888 0,'-5'-9'508'16,"4"0"-257"-16,4 0-166 16,1-7 74-16,11 5-75 0,3 3-23 15,8 5-37 1,-1 4-9-16,-2 9-7 15,-2 9 2-15,-11 9 3 0,-8 6 0 16,-13 4 1 0,-5 1 0-16,-6-2 1 15,0-1-1-15,5-5-5 16,2-6-1-16,8-7-5 0,6-7-1 16,11-4 0-1,5-1-1-15,7-4 3 0,0 2-40 0,1-4-169 16</inkml:trace>
  <inkml:trace contextRef="#ctx0" brushRef="#br0" timeOffset="1252.7542">3069 6926 936 0,'-26'-10'521'0,"-1"3"-266"0,-4 7-169 16,-23-8 74-16,-5 12-80 15,0 7-22-15,1 16-35 16,3 6-13-16,9 14-15 16,7 9-2-16,11 9-1 15,12 6 0-15,15 1 2 16,8 1 1-16,23-6 1 15,11-5 2-15,23-18 2 16,5-10 1-16,14-27 4 16,4-11 3-16,2-29 8 15,-1-8 5-15,-18-20 40 16,-12-5 14-16,-29-3 6 16,-14-1 5-16,-28 4 2 15,-11 3-1-15,-16 8-9 0,-7 5-6 16,-2 10-72-16,2 6-52 15,9 8-135-15</inkml:trace>
  <inkml:trace contextRef="#ctx0" brushRef="#br0" timeOffset="2550.8965">4155 7325 535 0,'-15'-5'357'0,"-15"-5"30"0,-3 5-156 16,-1 8-116-16,8 10-37 15,5 10-60-15,8 8-18 16,15 8-15-16,6 1 0 16,15-3 9-16,0-16 4 15,19-1 4-15,3-8 4 16,-8-12 8-16,5 5 8 16,-26-18 34-16,-8-9 15 15,-10-12 17-15,-7-8 2 16,-12-15-21-16,-1-3-14 15,0-5-24-15,1 2-11 0,14 13-17 16,5 5-6-16,14 14-18 16,5 6-8-1,10 11-196-15,-5 9-146 0</inkml:trace>
  <inkml:trace contextRef="#ctx0" brushRef="#br0" timeOffset="2770.839">4382 7341 783 0,'-1'15'321'0,"1"18"-179"16,7 7-37-16,5 5-28 0,0-6-17 15,8-6-30-15,-4-7-12 16,-3-16-12-16,3 1-30 15,-9-12-127-15,-7-10-140 16</inkml:trace>
  <inkml:trace contextRef="#ctx0" brushRef="#br0" timeOffset="2903.6252">4352 7080 832 0,'2'-7'399'0,"2"-7"-174"16,5 11-104-16,2 0-38 0,5 10-66 15,-3 5-18-15,3 8-56 16,-2 7-137 0</inkml:trace>
  <inkml:trace contextRef="#ctx0" brushRef="#br0" timeOffset="3097.7319">4608 7459 700 0,'4'9'381'16,"5"7"-81"-16,-1-1-70 0,-1-1-88 15,-1-1-24-15,1-4-35 0,2-1-16 16,0-3-23-16,2-5-10 16,2-4-5-16,2-9-1 15,8-13-4-15,0-6-3 32,1-17-5-32,-6 1-17 0,0 8-159 15,-8 3-143 1</inkml:trace>
  <inkml:trace contextRef="#ctx0" brushRef="#br0" timeOffset="3717.3288">5182 7242 927 0,'-16'-1'358'16,"-16"2"-261"-16,1 5-38 16,11 10-48-16,6 6-11 15,14 6-14-15,4 3 0 16,12-1 8-16,6-1 6 15,8-5 7-15,-1-6 5 16,-3-10 5-16,2-3 3 16,-15-10 10-16,3-1 2 0,-16-7 3 15,-5 0 0-15,-13 2-1 16,-9 0-2-16,-11 10-6 16,-1 3-5-16,1 12-13 15,5 2-4-15,11 4-6 16,3 2-3-16,11 0-3 15,9 1 3-15,7-1 5 16,7-5 6-16,12-3 13 16,3-6-2-16,9-6 5 15,4-2 0-15,0-10-2 16,1-2 3-16,-2-5-1 16,-5-6 0-16,-10-4 0 15,-7-4 1-15,-12 1 13 16,1 4 16-16,-9 6 22 15,1 3 7-15,-2 10-8 0,-3 5-20 16,1 9-26-16,-1 8-10 16,4 9-14-16,3 6 2 15,5 3-2-15,3 0-1 16,-1-7 4-16,1-1-1 16,2-8 1-16,-4-6 8 15,1-3-211-15</inkml:trace>
  <inkml:trace contextRef="#ctx0" brushRef="#br0" timeOffset="15406.1992">6371 7103 737 0,'13'-2'343'0,"10"-2"-125"16,25 4-121 0,17-1-15-16,26 3-24 15,7-2-12-15,-4 0-19 0,-7 1-6 0,-18-2-6 16,-12 1-1-1,-16-2-21-15,-10-4-41 16,-20-2-100-16,-10 1-89 16,-19 3-144-16</inkml:trace>
  <inkml:trace contextRef="#ctx0" brushRef="#br0" timeOffset="15575.1366">6835 7095 236 0,'-5'4'173'0,"0"3"5"0,6 9-10 16,3 2 0-16,9 12 0 15,-4 5 1-15,-2 13-15 16,5 8-17-16,-12 6-33 16,0-2-19-16,-2-11-42 15,-4-9-11-15,3-13-10 16,3-5-3-16,1-5-19 16,0-4-47-16</inkml:trace>
  <inkml:trace contextRef="#ctx0" brushRef="#br0" timeOffset="15891.2828">7090 7586 748 0,'18'-6'333'0,"21"-2"-162"15,4 5-38-15,-9 5-51 16,-6 6-19-16,-22 8 1 16,-12 3 1-16,-29 9-6 15,-9 5-3-15,-10 2-30 16,4-2-11-16,14-8-9 16,9-4-4-16,24-9-3 15,10 2-2-15,15-2 2 16,10-3 3-16,7-2 1 15,0-1 0-15,2-6-47 16,-2-3-116-16</inkml:trace>
  <inkml:trace contextRef="#ctx0" brushRef="#br0" timeOffset="16109.5577">7538 7446 1015 0,'4'-2'476'16,"3"1"-172"-16,-1 3-80 16,1-1-90-16,-4 3-25 15,1-3-58-15,2 0-14 0,-6-2-136 16</inkml:trace>
  <inkml:trace contextRef="#ctx0" brushRef="#br0" timeOffset="16686.1654">8180 7250 693 0,'-10'-5'354'0,"-19"-3"-119"15,-2 4-57 1,-7 11-102-16,-3 9-30 0,4 14-37 16,3 14-8-1,14 12-6-15,6 3-1 0,18-3 4 16,14-6 2-16,23-14 8 16,15-8 4-16,18-17 6 15,1-11 0-15,-11-10 70 16,-14-12 31-16,-25-13 54 15,-14-5 17-15,-24-19-52 16,-11-1-30-16,-22 4-63 16,-15 5-19-16,5 22-25 15,8 10-3-15,18 12-118 16,16 7-99-16</inkml:trace>
  <inkml:trace contextRef="#ctx0" brushRef="#br0" timeOffset="16857.839">8379 7650 1107 0,'-3'-4'510'0,"-1"-1"-235"0,0 3-164 15,4 0-52-15,0 2-138 16,0-2-151-16</inkml:trace>
  <inkml:trace contextRef="#ctx0" brushRef="#br0" timeOffset="17219.4747">8929 7230 986 0,'-10'-12'464'0,"-13"-10"-198"0,-5 5-65 15,-3 12-111-15,0 6-39 16,-1 19-46-16,1 7-7 16,4 14-6-1,4 12 0-15,14 5 3 0,9 2 0 16,16-4 2-16,12-9 3 15,10-12 4-15,0-12 3 16,4-14 1-16,-7-8 5 16,-12-10 5-16,-5 0 7 0,-21-14 26 15,-11-4 8-15,-18-5 3 16,-11-5-8-16,-10 8-27 16,1 5-16-16,7 13-91 15,10 6-107-15</inkml:trace>
  <inkml:trace contextRef="#ctx0" brushRef="#br0" timeOffset="17510.9789">9312 7303 868 0,'7'0'386'16,"8"0"-179"-16,14 3-93 16,4-2-18-16,16 1-22 0,1-2-14 15,5 2-27-15,-4 1-10 16,-10-3-10-16,-7 0-25 15,-15 0-121-15,-4 0-90 16</inkml:trace>
  <inkml:trace contextRef="#ctx0" brushRef="#br0" timeOffset="17697.5575">9355 7497 527 0,'4'5'344'0,"6"4"-41"0,14-6-64 16,7 1-11-16,12-5-65 16,7 0-27-16,-1-2-53 0,-3 1-22 15,-6-2-34-15,-9 0-9 16,-9 4-309 0</inkml:trace>
  <inkml:trace contextRef="#ctx0" brushRef="#br0" timeOffset="18110.6132">10195 7156 617 0,'-2'0'342'16,"1"-1"-46"-16,15 3-195 16,11 4-35-16,24-2-21 15,16 1 4-15,20 1-2 16,5-2-7-16,-2 3-10 16,-12-1-5-16,-22-5-13 15,-13 0-20-15,-22-2-126 16,-10-1-160-16</inkml:trace>
  <inkml:trace contextRef="#ctx0" brushRef="#br0" timeOffset="18283.7165">10503 7197 462 0,'3'7'271'16,"2"9"-33"-16,3 4-37 15,-1 12-49-15,0 11-23 16,1 10-37-16,-3 7-16 15,-4-5-35-15,-1-4-15 16,1-12-8-16,4-3-60 16,1-6-266-16</inkml:trace>
  <inkml:trace contextRef="#ctx0" brushRef="#br0" timeOffset="18580.7947">10639 7755 687 0,'9'-8'344'0,"12"-9"-109"15,2 1-52-15,-3-5-58 0,-1-2-16 16,-3 1-15-16,-2 1-9 16,-6 4-10-16,-5 6-2 15,-1 4-9-15,-2 3-10 16,1 6-29-16,-2-2-12 15,0 0-12 1,1 25 4-16,6 43 13 0,-3-26 5 16,5 3 5-1,-6-4 0-15,2-9-3 16,4-2-2-16,-7-17-1 16,-1-6 1-16,5-10-38 15</inkml:trace>
  <inkml:trace contextRef="#ctx0" brushRef="#br0" timeOffset="24207.7736">11259 7488 730 0,'-1'-5'434'0,"-5"-7"-19"16,4 6-125-16,-3 2-101 0,2 2-51 15,3 2-86-15,0 0-30 16,0 0-69-16,0 0-107 16</inkml:trace>
  <inkml:trace contextRef="#ctx0" brushRef="#br0" timeOffset="24623.1969">11769 7249 703 0,'-7'-9'371'0,"-7"-6"-102"16,-6 5-70-16,-5 13-109 16,-3 11-37-16,-4 18-51 0,2 13-9 15,8 20-10-15,12 0 3 16,20-1 10-1,13-10 1-15,19-19 6 16,6-8 3-16,12-20 7 0,-2-8 7 16,-4-20 22-1,-8-8 36-15,-24-17 58 16,-12-5 12-16,-25-15-10 0,-12-2-33 0,-12 12-65 16,-2 10-23-16,4 24-27 15,9 10 3 1,8 16-188-16,4 9-196 0</inkml:trace>
  <inkml:trace contextRef="#ctx0" brushRef="#br0" timeOffset="24855.1682">12142 7555 1368 0,'-3'-4'589'0,"-2"2"-345"16,6 1-75-16,-1 1-111 16,0 0-32-16,0 0-6 15,0 0-78-15,5 1-355 16</inkml:trace>
  <inkml:trace contextRef="#ctx0" brushRef="#br0" timeOffset="25244.6657">12283 7323 1243 0,'13'1'469'0,"22"8"-343"0,5 10-51 16,1 11-23-16,-1 3-4 16,-12 4-15-16,-6 0-6 15,-12-4-12-15,-5 0-5 0,-20-6-6 16,-5 0-3-16,-11-9-33 16,-4-4-18-16,6-10-39 15,-2-9-10-15,16-9-19 16,9-8-11-16,24-11 13 15,16-4 12-15,25-17 57 16,10-5 56-16,-9-2 117 16,-10 0 54-16,-32 9 63 15,-18 7-5-15,-34-3-44 16,-7 11-46-16,-20 12-57 16,-5 8-19-16,9 21-47 15,7 1-14-15,21 17-24 16,14 12-53-16,28 20-399 15</inkml:trace>
  <inkml:trace contextRef="#ctx0" brushRef="#br0" timeOffset="27556.4533">13387 7329 517 0,'-18'-1'264'0,"-19"1"-58"16,6 1-25-16,11 0-22 15,9 1-20-15,20 2-34 16,16-1-17-16,35 2-44 16,19-2-6-16,19 2-21 15,3-4-5-15,1 1-1 16,-5-1 0-16,-14-2 5 15,-13-2 1-15,-29-3-23 16,-13-1-29-16,-23 0-85 16,-11 1-58-16,-22 4-141 15,-6 0-98 1</inkml:trace>
  <inkml:trace contextRef="#ctx0" brushRef="#br0" timeOffset="27744.4367">13402 7486 506 0,'9'0'277'0,"7"-3"-47"0,25 1-84 16,11 2-20-16,18 0-23 16,8 3-23-16,1 3-33 15,-2-2-10-15,-10-1-25 16,-7-3-24-16,-18-5-93 15,-9 2-90-15</inkml:trace>
  <inkml:trace contextRef="#ctx0" brushRef="#br0" timeOffset="27980.2945">13978 7225 541 0,'23'8'272'15,"14"4"-86"-15,3 11-62 16,-7 4 7-16,-9 9 15 0,-12 1 2 16,-11-5-24-16,-1-1-17 15,-5-8-27-15,-5-2 3 16,-6-1-4-16,-7-4-12 16,-14-1-23-16,-1 2-15 15,-6-3-128-15,6 6-300 16</inkml:trace>
  <inkml:trace contextRef="#ctx0" brushRef="#br0" timeOffset="28851.5566">1878 8564 847 0,'7'1'345'0,"22"1"-196"16,13 4-30-16,24-2-31 0,14 0-14 16,15-2-37-16,4-2-12 15,-7 2-10-15,-11-2-1 16,-26 0-10 0,-11 0-25-16,-21-1-94 0,-9 4-69 15,-19 0-195-15</inkml:trace>
  <inkml:trace contextRef="#ctx0" brushRef="#br0" timeOffset="29089.4165">1948 8659 410 0,'0'-1'267'15,"-2"-2"-17"-15,16 1-87 0,7 0-15 16,15 2-20-16,10 0-5 15,16-1-31-15,5 1-19 16,15-1-37-16,0 1-13 16,-13 1-11-16,-5-2-19 15,-21-3-55 1,-7 1-27-16,-12-3-72 0,-6 4-38 16,-8-5-168-1</inkml:trace>
  <inkml:trace contextRef="#ctx0" brushRef="#br0" timeOffset="29315.62">2487 8506 324 0,'0'-1'204'0,"4"-2"20"16,1 2-37-16,-5 1-40 16,8 0-21-16,22 4-43 15,36 8-12-15,-31 0 8 16,-7-1 1-16,-9 4-3 15,-5 0-4-15,-15 2-11 16,-7 3 4-16,-13-1 11 16,-5 3-2-16,-4 2-17 15,-1-1-14-15,8-3-25 16,1-3-21-16,9-7-327 16</inkml:trace>
  <inkml:trace contextRef="#ctx0" brushRef="#br0" timeOffset="32177.6741">3635 8389 736 0,'-20'-1'357'0,"-21"2"-126"15,2 10-56-15,-7 10-73 16,2 2-29-16,8 16-39 16,5 5-15-16,22 7-9 15,12 9-2-15,17-4-2 16,8-3-1-16,13-8-4 16,7-8 2-16,9-15 1 15,3-12 4-15,-13-18 9 16,-12-8 47-16,-35-13 34 15,-18-2 8-15,-31 1 1 16,-9 2-47-16,1 7-35 16,3 5-10-1,22 7-40-15,11 2-67 0,22 5-280 0</inkml:trace>
  <inkml:trace contextRef="#ctx0" brushRef="#br0" timeOffset="32463.135">3724 8412 816 0,'-1'-2'384'16,"3"2"-149"-16,24 7-66 15,27-2-87-15,12 0 0 16,25-1-16 0,-7-16-9-16,1 14-24 0,-1-1-7 15,-17-1-13-15,-6 7-6 16,-28-11-17-16,-10-2-42 0,-17-1-115 16,-11-5-87-1</inkml:trace>
  <inkml:trace contextRef="#ctx0" brushRef="#br0" timeOffset="32635.1516">4110 8401 88 0,'-10'9'134'0,"-10"10"81"16,4 5 30-16,12 0-8 15,0 1-23-15,9 12-38 16,1 1-11-16,5 8-29 16,4 1-20-16,-3-4-33 15,0-1-23-15,-1-8-29 16,-3-4-9-16,-1-9-80 15,1-6-126-15</inkml:trace>
  <inkml:trace contextRef="#ctx0" brushRef="#br0" timeOffset="32942.5695">4356 8801 901 0,'10'-6'358'15,"19"-3"-217"-15,3 2-37 16,4 7-19-16,-4 5-14 0,-13 6-34 16,-9 5-7-1,-18 10-5-15,-7 4-2 16,-22 8-2-16,-2 0-2 0,0-2-9 15,1-5 0-15,19-8 2 16,9-5 2 0,12-5 8-16,14-2 3 0,16-4 0 15,6-1-3-15,5-5-10 16,0-1-1-16,2-8-192 16</inkml:trace>
  <inkml:trace contextRef="#ctx0" brushRef="#br0" timeOffset="33218.2463">4958 8708 1009 0,'16'-2'408'0,"26"0"-242"16,9 1-48-16,16 1-31 15,-2 1-22 1,-8 3-37-16,-3 1-13 16,-14-1-82-16,-6-1-71 15</inkml:trace>
  <inkml:trace contextRef="#ctx0" brushRef="#br0" timeOffset="33353.7731">5044 8849 796 0,'5'6'387'0,"11"7"-113"16,15 0-52-16,12-5-38 15,7-1-36-15,13-4-70 16,-2-3-25-16,0-1-202 15</inkml:trace>
  <inkml:trace contextRef="#ctx0" brushRef="#br0" timeOffset="36796.3828">5769 8605 846 0,'-4'-6'383'0,"-7"-2"-188"0,10 7-56 16,18 10-72-16,15 11-30 15,19 14-33-15,7 3 7 0,3 6 1 16,-4 1-2-16,-15-3 4 16,-8 1-2-16,-20-8 0 15,-11-6 0-15,-23-12 2 16,-11-5-3-16,-15-9-13 15,1-4-3-15,5-9-9 16,10-6-3-16,18-10 1 16,7 0-4-16,21-11 0 15,13 0 3-15,22-4 24 16,12 3 16-16,8 8 18 16,-7 2 6-16,-26 7 46 15,-18 0 8-15,-37 3 9 16,-21-2-4-16,-29 8-58 15,-5 3-21-15,2 9-21 16,13 2-5-16,22 7-5 16,5 5-36-16,27 0-173 0,10 6-203 15</inkml:trace>
  <inkml:trace contextRef="#ctx0" brushRef="#br0" timeOffset="37099.138">6343 8560 619 0,'14'2'290'15,"9"1"-61"-15,26 0-141 16,14 2 6-16,24-4 16 0,7 0-9 16,-2 1-34-16,-9 2-11 15,-25-2-28-15,-16 4-9 16,-23-4-6 0,-6 0-9-16,-16 2-75 0,-8-2-75 15,-5 3-285-15</inkml:trace>
  <inkml:trace contextRef="#ctx0" brushRef="#br0" timeOffset="37236.8173">6696 8605 409 0,'-6'3'282'0,"-4"4"-23"0,9 5-82 15,1 4-23-15,8 12-43 16,1 2-2-16,5 10-27 16,1 4-13-16,0 4-27 15,0 2-12-15,-2-7-13 16,-4-8-31-16,-6-9-281 15</inkml:trace>
  <inkml:trace contextRef="#ctx0" brushRef="#br0" timeOffset="37516.5812">6884 9049 610 0,'4'-7'300'0,"7"-6"-95"16,-4-2-51-16,6-1-59 0,3 3-15 16,-6-2-22-16,6 4-1 15,-10 5-8 1,-4 5-7-16,-3 10-10 0,0 10-9 16,1 6 4-16,1 5 3 15,3 5 0-15,-4-5-3 16,1 0-10-16,1-5-3 15,3-8-3-15,3-3 1 16</inkml:trace>
  <inkml:trace contextRef="#ctx0" brushRef="#br0" timeOffset="37985.8962">7617 8700 839 0,'-2'0'351'16,"3"0"-215"-16,16 2-32 16,30 4-48-16,9-2-11 15,24 3-9-15,8-1-9 16,6-1-15-16,1-1-4 16,-6-2 0-16,-15 1 0 15,-21-2 1-15,-13 0 0 16,-27 1-109-16,-4 2-71 15</inkml:trace>
  <inkml:trace contextRef="#ctx0" brushRef="#br0" timeOffset="38235.6058">7798 8814 415 0,'-7'2'253'0,"-3"-2"-21"15,9 2-67-15,6 3-66 16,8-2-11-16,16 4-6 16,12 0-1-16,23-2-11 15,11-3-10-15,14 0-22 16,-3 2-8-16,-19-3-12 16,-8 1-4-16,-26-3 0 15,-8-2 1-15,-14-1-42 0,-6-3-44 16,-10-1-233-16</inkml:trace>
  <inkml:trace contextRef="#ctx0" brushRef="#br0" timeOffset="38423.5128">8291 8653 555 0,'13'4'266'15,"17"5"-103"-15,3 6-38 16,-4 4-12-16,-8 0-4 0,-8 3 13 15,-11-1-5-15,-14 0-30 16,-3 3-11-16,-11-1-33 16,1-2-12-1,4-1-46-15,2-2-105 0</inkml:trace>
  <inkml:trace contextRef="#ctx0" brushRef="#br0" timeOffset="39129.6683">9118 8595 651 0,'13'0'301'0,"9"-2"-102"0,24 0-101 15,14 0-8 1,18 0 1-16,8-3-7 16,14 4-22-16,-1 1-11 0,-17 1-21 15,-15 2-8 1,-31-1-6-16,-14-1-2 0,-16 0-105 15,-6-1-94-15</inkml:trace>
  <inkml:trace contextRef="#ctx0" brushRef="#br0" timeOffset="39332.0688">9522 8588 504 0,'0'2'249'0,"0"6"-74"0,2 2-26 0,5 15-33 31,0 5-3-31,-2 10-4 16,0 11-6-16,-6 11-14 16,-2 0-16-16,-2-4-34 15,1-5-11-15,4-18-11 16,3-10-2-16,3-10 2 0,3-11-50 16</inkml:trace>
  <inkml:trace contextRef="#ctx0" brushRef="#br0" timeOffset="39667.7178">9691 9162 613 0,'0'-2'314'0,"3"-1"-83"15,1-1-83-15,-4 2-61 16,0 1-10-16,18-3-2 16,29-15-13-16,-28 9-14 15,0-2-5-15,-11 0-6 16,2 5 4-16,-4 4 3 16,-6 3-6-16,0 6-11 15,-1-6-9-15,0 0-13 16,-2 13 3-16,0 41-1 15,2-27-1-15,3 1 1 0,0-1-1 16,4-4 0-16,-1-6 1 16,1-7-31-16,6-5-74 15</inkml:trace>
  <inkml:trace contextRef="#ctx0" brushRef="#br0" timeOffset="39988.1288">10229 8870 814 0,'5'2'348'16,"17"1"-179"-16,6 0-29 15,7 1-38-15,9-1-23 16,4 1-39-16,0-3-12 16,-6-1-15-16,-7-3-2 15,-9 0-55-15,-4 3-52 16,-13 1-179-16</inkml:trace>
  <inkml:trace contextRef="#ctx0" brushRef="#br0" timeOffset="40240.27">10237 9068 647 0,'5'0'311'0,"12"2"-104"15,1 2-22-15,15 1-36 0,9 1-21 16,5-2-39-16,5-4-22 16,-8-4-27-16,-7 4-9 15,-14-6 2-15,-8 2-55 16</inkml:trace>
  <inkml:trace contextRef="#ctx0" brushRef="#br0" timeOffset="41154.4537">11076 9012 538 0,'-4'1'272'16,"-1"-1"-90"-16,16 4-96 0,16-2-10 16,23 1-16-16,16 0 6 15,28-4 4-15,12-1 9 16,16-1 4-16,2-1-6 15,-6 2-19-15,-14-5-16 16,-28-2-15-16,-16 1-37 16,-36-6-192-16</inkml:trace>
  <inkml:trace contextRef="#ctx0" brushRef="#br0" timeOffset="41664.6815">11257 8539 625 0,'-2'-7'312'0,"-1"-1"-102"16,10-3-102-16,7-2-35 16,16 3-19-16,10-1 1 15,11 8-12-15,9 4-4 0,-1 8-15 16,-10 3-9-1,-16-2-7-15,-17 3-2 0,-27-5 0 16,-9 3-2-16,-13 2-1 16,2 1 1-16,8 1-4 15,9-4-1-15,20 3-2 16,8-6-1-16,16 6 2 16,8 0 2-16,4 6-1 15,-4 0 1-15,-15 2 4 16,-12-1 4-16,-26-6 12 15,-15-1 2-15,-24-7 6 16,-6-3-2-16,7-1-12 16,13 0-59-16,27 5-314 15</inkml:trace>
  <inkml:trace contextRef="#ctx0" brushRef="#br0" timeOffset="42040.3241">11460 9179 777 0,'-4'1'379'0,"-3"-1"-120"0,-4 11-130 16,-4 1-37-16,-1 10-22 0,2 4-12 16,11 1-24-16,7 6-10 15,12-9-7-15,-40-7 68 47,1 0-158-31,174-21-49-16,-99-7-251 0</inkml:trace>
  <inkml:trace contextRef="#ctx0" brushRef="#br0" timeOffset="42205.1452">11644 9253 623 0,'-1'3'305'0,"-2"9"-103"15,0 9-34-15,0 14-53 16,3 8-13-16,0 11-12 16,2-1-1-16,-2-7-11 15,0-4-10-15,3-10-27 16,-6-8-10-16,3-9-11 16,3-3-18-16</inkml:trace>
  <inkml:trace contextRef="#ctx0" brushRef="#br0" timeOffset="43084.6153">12220 8508 710 0,'0'0'309'0,"3"5"-140"0,10-1-52 16,19 6-58-16,12-2 5 16,23 0-17-16,12 3-11 15,3-4-10-15,-7-1-3 16,-16-1-4-16,-12-5 0 16,-17-2-75-16,-6 0-70 15</inkml:trace>
  <inkml:trace contextRef="#ctx0" brushRef="#br0" timeOffset="43304.1931">12530 8573 603 0,'-3'4'293'16,"0"8"-93"-16,-1 10-79 15,1 10-16-15,0 15-5 16,1 11-7-16,0 13-18 15,1 3-11-15,2-7-23 16,0-8-16-16,10-21-9 16,0-6-2-16,5-12-80 15,2-8-171-15</inkml:trace>
  <inkml:trace contextRef="#ctx0" brushRef="#br0" timeOffset="43702.0646">12736 9096 704 0,'0'-2'332'0,"5"-4"-125"16,0-1-40-16,17 6-49 16,5 0-12-16,10-1-26 15,3 3-12-15,-6 2-27 16,-6 4-11-16,-17 7-4 16,-9 0 4-16,-15 6 5 15,-10 0-3-15,-7 2-11 16,-3 1-6-1,9-3-5 1,8-3-2-16,17-4 3 16,9-5 2-16,14-5 3 0,7-1 0 15,11-3-3-15,1-1-2 16,-3 0-4-16,-3 2-5 16,-10 0 0-16</inkml:trace>
  <inkml:trace contextRef="#ctx0" brushRef="#br0" timeOffset="44333.1915">8853 8188 685 0,'0'-3'334'0,"1"6"-194"15,-4 14-30-15,10 53-101 16,0 27-27-16,7 40 19 16,5 41 5-16,-8 17 11 15,-9 5 6-15,-13 7 6 16,-7-32 2-16,-6-36-4 16,2-19-2-16,-1-31-244 15</inkml:trace>
  <inkml:trace contextRef="#ctx0" brushRef="#br0" timeOffset="45023.2233">8784 8244 410 0,'-7'-6'221'15,"1"-2"-61"-15,6 1-73 0,21 7-77 16,15 2-13-16,39 0-1 16,24 0 5-16,63-3 35 15,40-5 19 1,68-2 10-16,37 0-2 0,56 1-26 16,22 4-18-1,22-1-10-15,3 1-1 0,-20 1 5 0,-28-3 17 16,-70 3 16-1,-45 2-1-15,-94 0 2 16,-42 2-12-16,-62 0-115 0,-33-2-262 0</inkml:trace>
  <inkml:trace contextRef="#ctx0" brushRef="#br0" timeOffset="45613.0323">13204 8183 305 0,'2'-3'235'0,"4"0"15"16,-1 4-70-1,-5-1-86-15,1 13-29 0,11 83-17 16,-4-4 3-16,7 39-7 16,1 19-8-16,-1 21-10 15,-4-2-3-15,-7 4-3 16,-4-10-1-16,-6-33 0 16,0-11-2-1,2-33-3-15,-1-11 0 0,5-10-3 16,1-7-88-16</inkml:trace>
  <inkml:trace contextRef="#ctx0" brushRef="#br0" timeOffset="46216.3346">8786 9864 457 0,'0'-5'231'0,"-1"0"-61"15,16 0-119-15,11 1-15 16,39 0 16-16,24-4 17 16,56-1 25-16,36-3-1 15,65-1-14-15,33 1-13 16,59 0-24-1,25 2-13-15,45 3-11 16,16 0 4-16,17 6 11 0,-10 1 2 0,-46 1 1 16,-41 2-6-1,-89 0-11-15,-45-2-2 0,-95-5 1 16,-30-4 8-16,-55-8-62 16,-25-1-91-16</inkml:trace>
  <inkml:trace contextRef="#ctx0" brushRef="#br0" timeOffset="60857.9498">13834 9103 707 0,'-4'-5'420'16,"-4"-1"-50"-16,-2 0-102 16,-2 6-134-16,-1 1-49 15,4 2-62-15,7 4-67 0,5 0-272 16</inkml:trace>
  <inkml:trace contextRef="#ctx0" brushRef="#br0" timeOffset="61203.3155">14286 9115 482 0,'4'-5'302'16,"7"-3"23"-16,8-8-180 0,5-11-14 16,7-13-12-1,1-11-4-15,-2-20-7 0,-6-5-2 16,-10-11-27-16,-2 5-20 16,-2 15-29-16,-5 11 0 15,0 26 12-15,-5 13 2 16,0 17-12-16,-4 13-15 15,4 17-23-15,5 10-4 16,9 15 4-16,3 8 2 16,6 19 2-16,-1 8 5 15,-3-7 4 1,2-4-2-16,-3-25-54 0,3-13-73 16,0-14-242-16</inkml:trace>
  <inkml:trace contextRef="#ctx0" brushRef="#br0" timeOffset="61333.245">14427 8913 687 0,'23'8'293'16,"18"3"-151"-16,4 6-95 0,0 0-5 15</inkml:trace>
  <inkml:trace contextRef="#ctx0" brushRef="#br0" timeOffset="61496.3679">14177 8713 1002 0,'-1'2'377'0,"3"2"-287"0,8 8-60 16,9 11-51-16,15 3-15 15</inkml:trace>
  <inkml:trace contextRef="#ctx0" brushRef="#br0" timeOffset="61781.9386">14775 9018 1021 0,'14'2'436'0,"9"0"-239"16,12-3-76-16,3 1-34 15,-1-7-28-15,-3 0-17 0,-9-6-15 16,-6-8 0-16,-13-3-3 16,-9-6-6-16,-12 3-14 15,-8 2-8-15,-11 9-18 16,1 10-6-16,-1 14-1 16,5 13 3-16,12 13 12 15,3 7 7-15,13 7 7 16,6 2 2-16,10-2 2 15,3-1-1-15,1-2-1 16,-4-4 23-16,1-1-178 16,-4-8-160-16</inkml:trace>
  <inkml:trace contextRef="#ctx0" brushRef="#br0" timeOffset="62072.0681">15503 8926 715 0,'-10'8'356'15,"-19"11"-99"-15,-6 7-80 16,-13-2-74-16,-4 0-28 16,2-9-35-16,8-4-12 15,17-11-41-15,5-12-25 16,14-12-43-16,1-6-7 0,9-4 20 15,11 7 39 1,12 9 80-16,7 6 27 0,9 21 34 16,0 7-5-16,-2 15-32 15,-3 7-15-15,-8 2-19 16,-7-2 3-16,-5-6-263 16</inkml:trace>
  <inkml:trace contextRef="#ctx0" brushRef="#br0" timeOffset="62416.9078">15963 8939 926 0,'17'8'409'15,"13"3"-178"-15,-6 13-133 16,-11 3-25-16,-13-3-15 16,-2 0-11-16,-4-1-19 15,1-8-5-15,7-2-7 16,-4-13-3-16,8-11-8 16,5-4-4-16,5-12-5 15,6-1-4-15,1 5 2 16,4 4 1-1,1 14 23-15,-3 6 13 0,-7 15 21 16,-8 9 5-16,-10 9-15 16,-3 3-10-16,1 0-106 0,4-3-293 15</inkml:trace>
  <inkml:trace contextRef="#ctx0" brushRef="#br0" timeOffset="62953.4593">17006 8877 738 0,'0'-7'347'0,"-8"-9"-136"16,-4 5-40-16,-13 11-62 16,-3 3-35-16,-2 20-51 15,3 12-9-15,13 10-11 16,12 4-3-16,17-6 2 15,13-6 1-15,8-15 5 16,8-6 2-16,-9-12 7 16,-11-4 10-16,-14-10 15 0,-17-3 2 15,-18-4-9-15,-8-5-9 16,-15 6-16-16,2-4-55 16,14 12-301-1</inkml:trace>
  <inkml:trace contextRef="#ctx0" brushRef="#br0" timeOffset="63112.2945">17116 8940 980 0,'8'-2'476'15,"10"2"-148"1,15 11-203-16,5 8-50 0,5 13-34 16,-1 4-11-16,-10 7-19 15,-2-2-41-15,-8-4-163 16,-1-8-108-16</inkml:trace>
  <inkml:trace contextRef="#ctx0" brushRef="#br0" timeOffset="63282.1136">17425 8924 847 0,'-18'7'417'15,"-15"7"-159"-15,-13 24-99 0,-9 7-28 16,-8 9-57-16,5 3-17 15,11-2-36 1,12 4-8-16,6-5-80 0,6-8-125 16</inkml:trace>
  <inkml:trace contextRef="#ctx0" brushRef="#br0" timeOffset="63669.2468">17748 8817 885 0,'-8'-6'382'16,"-12"-5"-213"-1,0 2-60-15,2 10-78 0,-1 6-23 16,8 9-19-16,4 3-4 15,14 4 5-15,10 1 8 16,12-6 3-16,3-1 4 16,-5-10 1-16,-6-1-3 15,-11-7 1-15,-7-4-4 16,-14 5-1-16,-12 1-2 16,-12 9 8-1,-4 1 9-15,8 4 5 0,4 0 1 16,17 5-6-1,7 0-3-15,14-1 1 16,6-2 1-16,11-2 3 16,2-4-3-16,0-7-26 15,1-2-52-15</inkml:trace>
  <inkml:trace contextRef="#ctx0" brushRef="#br0" timeOffset="63796.0496">17810 8606 962 0,'-7'-9'465'0,"0"-7"-186"0,1 12-182 16,3 9-62-16,4 15-130 15,2 6-187-15</inkml:trace>
  <inkml:trace contextRef="#ctx0" brushRef="#br0" timeOffset="64080.9652">18129 8872 1064 0,'-14'-11'447'16,"-17"-6"-270"-16,4 4-68 16,1 15-78-16,3 11-21 15,8 16-15-15,-1 4-2 16,16 8 1-16,5-1 0 15,8-12 1-15,9-3 2 16,-3-12 6-16,2-5 3 16,-4-6 11-16,-3-2 4 15,-10-9-1-15,-5-3-4 16,-10-3-46-16,-6-3-53 16,2-3-251-16</inkml:trace>
  <inkml:trace contextRef="#ctx0" brushRef="#br0" timeOffset="64334.4612">18143 8896 508 0,'20'4'390'0,"13"4"33"16,-3 5-144-16,-2 4-46 0,-11 4-76 15,-7 0-32-15,-6-1-50 16,-5 0-15-16,-6-7-27 16,1-2-8-16,1-6-4 15,5-5-4-15,4-6-12 0,7-8-6 16,12-5-15-16,5-2-2 15,8 1 7-15,-5 5 6 16,-1 5 5 0,-5 9 0-16,-9 8 12 15,-4 10 11-15,-11 11 22 16,1-1 7-16,0 6-1 16,-2-6-12-16,0-2-14 0,0-4-27 15</inkml:trace>
  <inkml:trace contextRef="#ctx0" brushRef="#br0" timeOffset="68509.8164">19437 9019 600 0,'1'-1'336'0,"-1"-4"-76"0,3-4-73 0,3-5-23 15,4-8-37-15,8-2-12 16,-2-15-12-16,1-10-2 16,4 0-12-1,-4 0-7-15,-3 18-17 16,-3 13-7-16,-12 18-30 0,-3 11-11 31,-1 34-19-31,0 13-10 0,9 20 9 16,1-2 3-16,13-10 23 15,4-9-82-15,1-19-218 16</inkml:trace>
  <inkml:trace contextRef="#ctx0" brushRef="#br0" timeOffset="68849.5728">19663 8578 790 0,'-30'-10'407'0,"-21"-9"-112"16,-6 19-180-16,-1 5-48 15,-7 25-61-15,-3 14-11 16,3 26-9-16,11 16 4 16,28 12 8-16,16 0 3 15,31-10 5-15,14-6 2 16,29-16 1-16,12-7 1 15,19-22 1-15,6-15 1 16,1-32 43-16,2-16 26 16,-21-27 47-16,-16-9 32 15,-36-20 15-15,-21-14-19 16,-32-9-20-16,-16 5-44 0,-26 25-58 16,-8 18-11-16,5 29-31 15,11 10-41-15,29 18-130 16</inkml:trace>
  <inkml:trace contextRef="#ctx0" brushRef="#br0" timeOffset="70000.3827">1844 10285 461 0,'-7'19'267'0,"-10"17"-42"16,6 21-95-16,11 5-32 16,6 2-41-16,10-5-16 15,20-21-12-15,5-8 3 16,10-24 19-16,-1-7 16 15,-11-21 28-15,-14-10 8 0,-12-17-6 16,-12-8-11-16,-19-15-23 16,-5-5-12-16,-32 2-9 15,-6 7-2-15,-1 24-8 16,-3 15-8-16,17 25-17 16,9 9-10-16,15 21-15 15,10 7 1-15,30 19 5 16,15 6 1-16,26-1-5 15,15 0-73-15,23-16-263 16</inkml:trace>
  <inkml:trace contextRef="#ctx0" brushRef="#br0" timeOffset="70263.5432">2600 10514 918 0,'-10'6'366'16,"-5"9"-206"-16,-10 1-48 15,-1-1-27-15,-2 0-5 16,-6-2-28-16,1-6-12 16,-5-11-11-16,4-3 0 0,8-11-12 15,8 2-10-15,10-3-21 16,4-3-10-16,14 5-12 16,8 0-5-16,16 11 14 15,6 11 11-15,-2 12 31 16,-7 6 20-16,-6 5 15 15,1 2-2-15,-3 0-14 16,0 0-42-16</inkml:trace>
  <inkml:trace contextRef="#ctx0" brushRef="#br0" timeOffset="70659.6918">3489 10581 766 0,'-7'-2'399'16,"-11"-9"-108"-16,-14-1-67 0,0 6-108 15,-4 4-41-15,8 12-67 16,5 4-18-16,13 12-6 15,10-4 0-15,12 0 16 16,10-1 7-16,10-6 6 16,5-5 1-16,-6-9 3 15,-3-1 2-15,-12-10 19 16,-9-8 16-16,-10-7 26 16,-5-1 6-16,-16-10-8 15,-2-5-13-15,-9-20-29 16,-3-11-12-16,13 1-22 15,9 4-9-15,18 22-26 16,12 9-23-16,14 14-78 0,7 11-72 16,8 11-206-16</inkml:trace>
  <inkml:trace contextRef="#ctx0" brushRef="#br0" timeOffset="71085.622">3579 10474 567 0,'-4'-2'365'0,"1"-3"-12"16,-3 7-102-16,5-2-119 15,0 3-45 1,-5 21-54-16,-4 33-5 15,17-29-10-15,8-1-3 16,5-7-2-16,7-6 1 16,2-5 0-16,1-3 2 15,0-9 2-15,-7-4 4 16,-5-9 3-16,-5-1-1 16,-12-2-2-16,0-1-5 0,-5 11-17 0,-7 2-7 31,4 9-11-31,1 8-1 0,6 0 6 15,3 4 6-15,16 1 7 16,4 0 0-16,12-2 6 0,1-4 1 16,-4-8 7-1,-4-1 7-15,-11-6 16 0,-3-4 4 0,-4-3 1 32,-5-5-7-32,-6-2-63 15,-2-1-83-15,-8-2-219 0</inkml:trace>
  <inkml:trace contextRef="#ctx0" brushRef="#br0" timeOffset="71221.5757">3864 10354 880 0,'-5'-4'459'0,"-5"-4"-130"15,4 4-84 1,1 0-134-16,4 3-57 16,2 5-83-16,-1-4-82 15</inkml:trace>
  <inkml:trace contextRef="#ctx0" brushRef="#br0" timeOffset="71517.9111">4337 10454 750 0,'-15'-7'385'0,"-18"-4"-120"15,1 6-76-15,-2 12-106 16,3 6-38-16,6 11-43 16,4 1-9-16,10 5-7 15,5 1 0-15,13-4 3 16,7-2 3-16,11-6 10 16,5-4 5-16,4-9 8 15,-4 0 4-15,-10-7 18 16,-7-2 28-16,-14-1 15 15,-6-5-2-15,-10 0-20 16,-1 3-44-16,3 0-173 16</inkml:trace>
  <inkml:trace contextRef="#ctx0" brushRef="#br0" timeOffset="72065.9071">4608 10384 806 0,'-12'-4'389'0,"-10"3"-150"16,-2 4-76-16,5 13-94 15,8 8-30-15,8 4-33 16,8 4-5-16,10-7 1 15,8 1 3-15,8-11 4 16,-1-5 2-16,-3-5-3 16,-9-8-6-16,-10-2-4 15,-4-2-3-15,-8-3-2 0,-5 5 3 16,-11 1-2-16,-7 2-3 16,-1 5-5-16,-2 3-2 15,3 8-3 1,10 4 0-16,2 3 2 0,8 2 3 15,11 1 7-15,1-4 5 16,14-3 7-16,4-5 9 16,13-8 6-16,3-4 1 15,0-8 1-15,0-2-2 0,-3-6-1 16,-3-4 0-16,-6-2-3 16,-4-1 1-16,-14-2-4 15,-3-3 0-15,-7 7 24 16,-5 4 23-1,4 10 22-15,1 11 4 0,1 10-13 16,0 4-17 0,3 9-16-16,5 4-3 0,4 0-11 15,2-2-6-15,6-3-43 16,-2-10 20-16</inkml:trace>
  <inkml:trace contextRef="#ctx0" brushRef="#br0" timeOffset="72683.0214">5377 10469 1017 0,'0'0'497'0,"1"1"-170"0,-1-2-78 16,-1 1-98-16,0-1-42 16,0 0-54-16,0 1-24 15,1 0-91-15,0 0-92 16</inkml:trace>
  <inkml:trace contextRef="#ctx0" brushRef="#br0" timeOffset="72950.4256">5405 10646 1220 0,'-2'-2'530'0,"2"2"-262"16,-3-3-48-16,2 2-75 16,1 1-30-16,0 0-56 15,0 0-16-15,0 0-16 0,0 0-6 16,0 0-22-16,0 0-60 16</inkml:trace>
  <inkml:trace contextRef="#ctx0" brushRef="#br0" timeOffset="77440.8162">1663 11453 224 0,'-5'1'178'0,"-2"3"62"0,6-1-20 0,8 4-16 15,8 1-5-15,23 0-33 16,9-3-18-16,31-5-38 15,11-4-21-15,12-7-32 16,6 3-19-16,-9 2-20 16,-6 0 1-16,-17 6-96 31,-15 1-67-31,-31 4-313 0</inkml:trace>
  <inkml:trace contextRef="#ctx0" brushRef="#br0" timeOffset="77619.6284">2135 11508 683 0,'-3'7'265'15,"2"12"-150"-15,3 6-31 16,6 14 25-16,-1 6 0 0,1 9-18 0,-3 5-13 31,3-2-34-31,-4-4-8 16,2-4-7-16,1-9-25 15,-2-17-232-15</inkml:trace>
  <inkml:trace contextRef="#ctx0" brushRef="#br0" timeOffset="77906.1726">2451 12038 909 0,'6'-7'378'0,"4"-8"-210"15,3-3-48-15,7-3-47 16,-3 2-17-16,-1 0-22 16,-1 9-3-16,-7 9-8 15,-2 6-2-15,0 16 0 0,1 8-3 16,-7 8 5-16,0 1 1 15,-1-1-8-15,-4-7-4 16,5-6 1-16,0-3 7 16,3-9-132-16</inkml:trace>
  <inkml:trace contextRef="#ctx0" brushRef="#br0" timeOffset="78652.1489">2974 11783 985 0,'0'0'489'15,"-3"0"-136"-15,2 0-77 16,1 0-104-16,0-1-44 0,0 0-74 0,0 0-31 15,0 1-125-15,0 0-415 16</inkml:trace>
  <inkml:trace contextRef="#ctx0" brushRef="#br0" timeOffset="79680.6857">3769 11660 412 0,'0'-1'287'0,"-1"-5"-36"16,-23 2-37-16,-6 4-29 0,-21 0-57 15,-8 2-18-15,15 6-50 16,3 0-23-16,16 4-38 16,8 0-16-16,9 3-14 15,12 6-4-15,15 5 7 16,18 4 8-16,17 5 15 16,3-2 5-16,2 0 6 15,-12-1 4-15,-25-3 3 16,-16-4 11-1,-27-4 24-15,-14-5 2 0,-19-7 8 16,0-6-9-16,3-6-22 16,10-5-15-1,19 1-108-15,10-2-81 16</inkml:trace>
  <inkml:trace contextRef="#ctx0" brushRef="#br0" timeOffset="79853.2807">3922 11721 999 0,'-2'-4'469'0,"2"-1"-219"31,-5 5-88-31,4 13-105 16,-1 7-32-16,1 16-14 0,2 9-1 0,2 9-5 16,1 0 27-16,-2-10-167 15,-2-8-164-15</inkml:trace>
  <inkml:trace contextRef="#ctx0" brushRef="#br0" timeOffset="80015.3446">3926 11484 1113 0,'0'-4'406'0,"0"0"-345"0,0 2-59 15,0 2-139-15,0 0-158 16</inkml:trace>
  <inkml:trace contextRef="#ctx0" brushRef="#br0" timeOffset="80251.2659">4102 11805 736 0,'1'18'343'0,"3"17"-122"15,-4-2-50-15,-2-8-60 16,0-5-18-16,1-11-33 15,1-6 3-15,5-8 2 16,-1-10-2-16,8-13-17 16,3-4-18-16,10-4-22 15,1 2-6-15,11 8-9 16,-1 5-3-16,-1 12 13 16,0 9 6-16,-17 13 7 15,-5 11 8-15,-11 13-5 16,-2 3-2-16,-5 3 2 15,5-2 12-15</inkml:trace>
  <inkml:trace contextRef="#ctx0" brushRef="#br0" timeOffset="80789.0677">4856 11353 700 0,'-19'4'359'0,"-23"-2"-64"16,-3 36-194-16,-4 13-26 15,5 20-23-15,14 17-10 0,17 2-18 16,14 5-4-1,21-2-2-15,10-10-1 16,20-19 2-16,9-12-3 16,14-22-26-16,1-7-68 15</inkml:trace>
  <inkml:trace contextRef="#ctx0" brushRef="#br0" timeOffset="81154.5684">4922 11578 777 0,'11'-10'368'16,"8"-5"-137"-16,11 2-105 16,8 3-25-16,11 10-45 31,2 1-22-31,-4 12-29 15,-11-2-7-15,-28 5-6 16,-10 0 0-16,-18 4-1 16,-5 3 6-16,4-7 5 15,5-1-2-15,16-6-3 16,13-4-1-16,18-1-4 0,7-1 3 16,7 4 4-1,-4 4 2-15,-12 7 14 0,-11 1 4 16,-29 4 16-16,-14 5 3 15,-28-1-1-15,-6-1 0 16,1-5 8-16,11-5-64 16,23-4-266-16</inkml:trace>
  <inkml:trace contextRef="#ctx0" brushRef="#br0" timeOffset="81497.3462">5404 11556 853 0,'16'3'350'16,"12"2"-210"-16,11-2-69 15,3 1-13-15,0-3-20 16,-3-3-10-16,-9 2-6 15,-7-1 0-15,-11-4 0 0,-8 4-5 16,-11 1-17 0,-4 1-8-16,-9 10-8 15,4 4 3-15,3 12 18 16,4 6 13-16,6 13 7 16,3 5 0-16,2 7-4 0,4 8-6 15,2-7-1-15,-1-8 4 16,4-20-1-16,-4-14-38 15,1-12-228-15</inkml:trace>
  <inkml:trace contextRef="#ctx0" brushRef="#br0" timeOffset="81661.0111">5436 11805 876 0,'16'0'386'16,"7"-2"-161"-16,23 0-159 15,10-2-1-15,7 1-28 0,-1-2-1 16,-7 4-145-16,-9-1-183 16</inkml:trace>
  <inkml:trace contextRef="#ctx0" brushRef="#br0" timeOffset="81878.7959">5918 11628 607 0,'-10'1'288'16,"-4"5"-121"0,6 5-91-16,3 2-18 0,9 5-25 15,0 0-3-15,16-2 18 16,7-3 20-16,5-11 25 16,0-3 11-16,-14-13 4 15,-4 0-7-15,-14-4-28 16,-3 1-18-1,-15 1-40-15,1 5-60 0,-6 6-213 16</inkml:trace>
  <inkml:trace contextRef="#ctx0" brushRef="#br0" timeOffset="82115.0159">6060 11510 1193 0,'11'-3'501'0,"18"5"-280"32,12 11-74-32,7 16-52 0,2 12-16 0,-7 14-27 15,-12 9-19-15,-22 14-21 16,-12 3-6-16,-19-7-3 16,-3-9 0-1,-3-20-17-15,-2-10-39 16,5-13-140-16,0-4-39 0</inkml:trace>
  <inkml:trace contextRef="#ctx0" brushRef="#br0" timeOffset="82816.7398">6840 11607 1024 0,'-1'-3'468'15,"2"3"-211"-15,-2 16-165 16,0 17-55-16,2 26-27 16,-4 8 3-16,5 16 4 15,0-4 0-15,8-9-4 0,2-16-76 16,-3-21-336-16</inkml:trace>
  <inkml:trace contextRef="#ctx0" brushRef="#br0" timeOffset="82977.4221">6673 11872 894 0,'19'-2'415'16,"32"-5"-148"-16,11 6-125 0,8 1-71 16,5 1-18-1,-8 4-57-15,-9-1-96 0</inkml:trace>
  <inkml:trace contextRef="#ctx0" brushRef="#br0" timeOffset="83297.0233">7345 11487 992 0,'16'-1'409'0,"32"-5"-235"0,13-2-35 16,23 4-37-16,5-2-25 15,-3 6-41-15,-10 0-11 16,-24 2-12-16,-7 0-17 0,-25 1-103 31,-9 1-43-31,-14 6-318 0</inkml:trace>
  <inkml:trace contextRef="#ctx0" brushRef="#br0" timeOffset="83457.6504">7670 11607 594 0,'2'22'265'0,"2"29"-87"16,3 8-15-16,1 10-27 0,-1 2-20 15,1-5-58 1,2-6-16-16,2-23-74 0,-2-8-123 16</inkml:trace>
  <inkml:trace contextRef="#ctx0" brushRef="#br0" timeOffset="83746.8894">7850 12058 831 0,'3'-7'412'0,"2"-8"-117"0,14 1-123 15,14 3-79-15,3 1-16 16,13 12-27-16,-4 3-13 15,-15 5-12-15,-7 6-8 16,-21 1-7-16,-10 5-6 16,-20 10-6-16,-10-3 2 15,-8 4 4-15,4-1 2 0,13-12 1 16,13-2 0-16,15-12 0 16,8-4 0-16,21-2-1 15,11-4 2-15,10 0-3 16,6 0 17-16,-6 4-126 15,-3 0-116-15</inkml:trace>
  <inkml:trace contextRef="#ctx0" brushRef="#br0" timeOffset="84418.3637">8351 11872 1137 0,'-2'0'420'0,"0"1"-334"16,2 1-55-16,0-2-67 16,0 0-102-1</inkml:trace>
  <inkml:trace contextRef="#ctx0" brushRef="#br0" timeOffset="84700.8551">8831 11762 762 0,'-5'-9'379'0,"-8"-7"-125"16,1 4-69-16,-14 1-81 16,4 4-26-16,-5 6-39 15,2 2-20-15,12 10-36 16,11 4-8-16,22 12-5 0,5 7 4 15,18 12 17-15,-2 4 6 16,0-4 13-16,-9-4 4 16,-22-9 6-16,-10-5 2 15,-24-5 4-15,-7-3 2 16,-8-12 11-16,-2-10-36 16,9-12-162-16</inkml:trace>
  <inkml:trace contextRef="#ctx0" brushRef="#br0" timeOffset="84879.5423">9048 11790 830 0,'4'0'431'16,"2"3"-70"-16,-2 14-225 16,0 12-54-16,-4 12-29 15,0 3-20-15,-2 7-19 16,-1-8 0-16,-3-7-146 15,1 0-133-15</inkml:trace>
  <inkml:trace contextRef="#ctx0" brushRef="#br0" timeOffset="85238.3425">9071 11597 1135 0,'-1'-8'493'0,"2"-3"-221"15,0 8-232-15,4 4-47 16,5 8-19-16,-1 3-2 0,2 8-101 16,0 5-67-16,0 9-178 15,1 4-5-15,5 4 139 16,3 4 126-16,3-3 282 16,-2-1 61-16,-1-1 63 15,-8-7-24-15,-7-7-63 16,-2-4-32-16,-4-9-62 15,1-8-19-15,0-3-17 16,3-7-8-16,-3 3-20 16,2-5-7-16,1-25-28 15,44-31-9-15,-28 34-6 0,5 8-6 16,1 13-8 0,1 9 5-16,-9 15 10 0,-7 10 7 15,-12 10 13-15,-8-3 0 16,8 0-6-16,2-9-12 15</inkml:trace>
  <inkml:trace contextRef="#ctx0" brushRef="#br0" timeOffset="85700.074">9996 11355 733 0,'-16'4'305'16,"-22"20"-177"-1,-6 20-47-15,5 29-23 0,5 13 10 16,19 19 17 0,13 4-3-16,19-3-12 15,12-8-8-15,27-29-17 16,11-20-8-16,15-21-100 16,1-12-75-16</inkml:trace>
  <inkml:trace contextRef="#ctx0" brushRef="#br0" timeOffset="86210.1459">10467 11606 486 0,'9'-2'292'0,"10"-1"14"15,-12 1-81-15,-20 2-89 16,-10 1-31-16,-22 3-78 16,-3 3-18-16,-6-3-2 15,5 2-1-15,16-4-1 16,2 1-3-16,12 0-9 15,6 0-6-15,9 7-6 16,1-1 0-16,7 7 16 16,-1-2 8-16,5 2 17 15,3-1 8-15,-1-2 4 16,3 1 1-16,-2-5-3 0,7-2-2 0,2-5-9 16,1-1-5-16,9 4-7 15,1 0-5 1,6 10-6-16,2 3-1 15,-5 6-3-15,-8 2 0 16,-14 6 3-16,-12-2 4 0,-20 1 13 16,-13-2 4-16,-14-9 10 15,-4-5 3-15,0-16-3 16,6-5 7-16,14-2-96 16,9-1-64-16,15 7-340 15</inkml:trace>
  <inkml:trace contextRef="#ctx0" brushRef="#br0" timeOffset="86613.8058">10562 11632 686 0,'14'-6'345'0,"12"-4"-131"0,6 6-65 16,6 1-17-16,-1 10-39 15,-4 0-11-15,-6 11-11 16,-5 3-10-16,-11 0-20 16,-9 3-11-16,-13 2-18 15,-3-2-5-15,-7 1 2 16,0-4 3-16,11-9-33 15,7-4-3-15,15-7-8 16,7-1-5-16,14 2 27 16,0 3 1-16,5 4-3 15,-2 5-1-15,-16 8 3 0,-12 3 5 32,-28 6 10-32,-11-2 4 0,-14-2 4 0,-2-7 1 15,11-9-63 1,6-6-83-16</inkml:trace>
  <inkml:trace contextRef="#ctx0" brushRef="#br0" timeOffset="86901.6717">11096 11674 661 0,'-10'-4'336'32,"-5"-2"-89"-32,6 7-140 15,0 1-37-15,9 8-36 16,0 2-9-16,11 4-2 0,7 0 12 16,7-4 20-16,5-2 5 15,-2-10 8-15,-6-2 0 16,-11-10-6-16,-7-4-4 15,-12-3-20-15,-9-1-14 16,-8 5-19-16,0 5-35 16,7 8-214-16</inkml:trace>
  <inkml:trace contextRef="#ctx0" brushRef="#br0" timeOffset="87196.4184">11245 11460 943 0,'11'0'430'15,"13"6"-177"-15,14 17-122 0,6 16-24 16,5 23-16-16,-1 9-13 15,-24 23-29-15,-13 2-17 16,-24-7-17-16,-17-6-7 16,-13-22-1-1,-4-10 0-15,6-8 0 0,4-5-14 16,18-13-104-16,5-8-108 16</inkml:trace>
  <inkml:trace contextRef="#ctx0" brushRef="#br0" timeOffset="87639.3592">11754 11763 813 0,'10'3'352'16,"21"2"-148"-16,13-3-70 15,23 4-15-15,4-2-23 0,0 1-42 16,-10 0-18-16,-14-4-70 15,-10-1-64 1,-18 0-242-16</inkml:trace>
  <inkml:trace contextRef="#ctx0" brushRef="#br0" timeOffset="87855.2882">11854 11958 865 0,'11'3'418'0,"20"5"-138"0,7-1-40 15,15 5-64-15,3-3-32 0,-3-3-63 32,-3-1-27-32,-16-6-31 15,-5 1 6-15,-15-13-170 16,11 13-126-16</inkml:trace>
  <inkml:trace contextRef="#ctx0" brushRef="#br0" timeOffset="91037.0564">12731 11812 474 0,'12'-17'297'0,"5"-14"-27"0,6-11-58 15,-2-3-15-15,-6 3-27 16,-2 4-14-16,-11 13-22 16,-2 12-20-16,-5 12-41 0,-1 4-23 15,-5 12-46-15,3 8-7 16,3 20-3-16,1 5 3 15,10 29 11-15,3 7 4 16,6-6-2-16,2-3 1 16,5-33-56-1,-1-11-80-15</inkml:trace>
  <inkml:trace contextRef="#ctx0" brushRef="#br0" timeOffset="91609.4512">13105 11727 571 0,'2'-18'322'15,"1"-15"-59"-15,12 2-107 16,10 5-18-16,3 4-17 16,3 8-15-16,10 13-34 15,0 4-19-15,6 24-39 16,-4 3-7-16,-20 8-3 15,-12 4 2-15,-35 4 0 0,-18 6 0 16,-14 4 2 0,-1-2 1-16,19-11 0 0,10-15-1 15,29-11 2-15,8-9-1 16,17-8 26-16,15-2 6 16,11-2 0-16,1-1-1 0,3 3-24 15,-3 1-10-15,-11-2-174 16</inkml:trace>
  <inkml:trace contextRef="#ctx0" brushRef="#br0" timeOffset="91991.8875">13520 11645 989 0,'5'-8'450'0,"5"-5"-207"15,14 6-102-15,12 5-30 16,14 7-38-16,-1-3-17 16,8 12-27-16,-6 0-6 15,-15 1-13-15,-8 4-5 16,-27 3-5-16,-14 2-2 0,-21 10 0 15,-7 6 2-15,-4 9 3 16,4 3 0-16,9-3 0 16,2-10 0-1,18-10-2-15,6-6 2 16,16-12 4-16,13-1 3 0,10-10 3 16,13-4 2-16,13 0-4 15,0 0 0-15,-5 0 18 16,-9-2-52-16,-16 1 32 15</inkml:trace>
  <inkml:trace contextRef="#ctx0" brushRef="#br0" timeOffset="93055.2959">11933 11181 449 0,'3'-5'280'0,"5"-8"2"0,4 3-42 16,6-1-58-16,3 2-27 16,1 5-59-1,-2 0-26-15,-9 4-42 0,-5-1-11 16,-6 3-5-16,-5 2 1 15,4-4 12-15,0 0 2 16,0 0 0 0,-1 0-5-16,1 0-11 0,0 0-1 15,0 0-3-15,0 0-1 16,0 0-1-16,-1 0-2 16,1 0-2-16,0 0-1 15,0 0 0-15,0 0 1 16,0 0 1-16,0 0-1 0,-1 0 2 15,1 0-1-15,0 0 0 16,0 0 1-16,0 0 0 16,0 0 1-16,-1 0 0 15,1 0-1 1,0 0-3-16,0 0-3 0,1 0-2 16,0 0-1-16,0 0-1 15,14 8 1-15,39 16 0 16,-27-18 1-16,-8 3-1 15,-7 4 0-15,-9 3-1 16,-7 0 0-16,-13 1 3 16,-1-1 1-16,-8-1 1 0,4-1 0 15,7-7-1-15,5-2 1 16,9-3-7-16,2-2-2 16,13 0 0-16,1-1-2 15,8 2 2-15,3 5 1 16,-3 2 2-16,-2 1 0 15,-10 4 3-15,-6 1 2 16,-16 3 3-16,-6 0 1 0,-14-2 6 16,-2-3-34-1,4-8-134-15,6-4-296 0</inkml:trace>
  <inkml:trace contextRef="#ctx0" brushRef="#br0" timeOffset="93558.6506">12050 10993 558 0,'-21'-10'341'15,"-26"-2"-12"1,1 11-136-16,-8 12-102 0,4 11-34 15,8 9-42-15,4 7-9 16,20 16-11-16,7 6 0 16,11 12 2-16,5 2 3 0,20-4 3 15,9-6 3-15,25-20 6 16,15-14 3-16,11-23 8 16,-1-8 2-16,-10-22 8 15,-12-12 26-15,-25-17 58 16,-11-9 31-16,-28-16 34 15,-11-1-16-15,-19 2-52 16,-7 4-35 0,-3 19-49-16,4 14-18 15,6 17-107-15,6 12 413 16</inkml:trace>
  <inkml:trace contextRef="#ctx0" brushRef="#br0" timeOffset="124985.1651">1746 12758 765 0,'-1'-4'341'16,"3"-4"-162"-16,9-1-58 16,21-4-53-16,14-2-19 15,18 4-21-15,4 4-11 16,-5 10-9-16,-10 6-2 16,-25 6-1-16,-7 4 4 0,-23 2 12 15,-11 2 3-15,-12 0 7 16,-4-4-2-16,6-5-5 15,3-7-2-15,15-6-12 16,3-2-8-16,17-2-12 16,5 0-5-16,11 8-1 15,6 3 5-15,-5 15 7 16,-3 7 5-16,-21 5 19 16,-12 4 5-16,-24-3 7 15,-7-9 0-15,-11-9-7 16,2-7-23-16</inkml:trace>
  <inkml:trace contextRef="#ctx0" brushRef="#br0" timeOffset="125222.4677">1655 13177 1038 0,'37'0'448'0,"26"-2"-238"0,32 2-91 15,4 0-21-15,3 0-39 16,-3 2-19-16,-14-1-23 16,-8 2-6-16,-23 0-141 15,-11 1-373-15</inkml:trace>
  <inkml:trace contextRef="#ctx0" brushRef="#br0" timeOffset="125490.0591">1882 13395 927 0,'0'2'372'0,"-2"8"-203"0,2 2-59 16,0 7-21-16,-2 7 0 15,2 4-31-15,4 5-13 0,5-6-18 16,5-6-11 0,11-5-10-16,2-10-3 0,6-1 6 15,1-7-35 1,-3-9-157-16,-4-8-180 0</inkml:trace>
  <inkml:trace contextRef="#ctx0" brushRef="#br0" timeOffset="125632.5271">2123 13386 902 0,'-5'-1'421'0,"-5"2"-177"16,2 14-58-16,2 10-72 0,6 12-29 16,5 8-34-1,5 1-14-15,5 0-14 16,-4-4-6-16,1-3-4 15,-3-5-2-15,3-7-61 0,2-4-13 16</inkml:trace>
  <inkml:trace contextRef="#ctx0" brushRef="#br0" timeOffset="125981.181">2526 12897 991 0,'6'0'385'16,"7"-1"-244"-16,16 0-35 16,25 0-22-16,9-2 1 0,25-1-13 15,-3-1-10-15,-10 3-17 16,-7-4-8-16,-16 3-22 16,-5-3-16-1,-12 1-97-15,-10 2-47 0,-21 0-116 16,-13 1-37-16,-19 1-102 15</inkml:trace>
  <inkml:trace contextRef="#ctx0" brushRef="#br0" timeOffset="126137.5161">2912 12882 353 0,'-8'12'271'0,"-7"14"46"16,3 9-36-16,5 4-74 16,6 5-29-16,4 5-52 15,3 2-19-15,1 1-31 0,-3-4-19 16,-2-3-23-16,-2-5-10 15,2-8-27-15,4-5-105 16</inkml:trace>
  <inkml:trace contextRef="#ctx0" brushRef="#br0" timeOffset="126444.4309">3020 13306 891 0,'3'-8'410'0,"9"-5"-129"16,10 2-113-16,8 4-68 15,5 7-6-15,-1 5-41 16,-11 4-18-16,-14 11 1 16,-12 2 2-16,-21 9 1 15,-4 2-1-15,-7-2-15 16,7-2-7-16,9-7-11 15,5-5-5-15,9-6-12 16,5 0-8-16,10-4-2 0,6-1 2 16,11 0 13-1,3-2 5-15,8 2 6 0,-2-1 2 16,-5-2 31-16,-1-4-98 16</inkml:trace>
  <inkml:trace contextRef="#ctx0" brushRef="#br0" timeOffset="127034.9283">3898 13060 682 0,'-27'-1'355'0,"-29"2"-87"15,0-1-75-15,8 7-73 16,12 0-26-16,17-1-56 16,11 11-21-16,24 2-28 15,10 4 0-15,28 3 14 16,7-2 4-16,-5 2 2 16,2 1 1-16,-32-1 0 15,-13 2 5-15,-20-4 10 16,-19-2 3-16,-18-6 5 15,-8-4-1-15,-1-12-23 16,7-6-59-16,17-12-216 16,13-2-174-16</inkml:trace>
  <inkml:trace contextRef="#ctx0" brushRef="#br0" timeOffset="127176.5184">4020 13116 761 0,'5'-3'436'0,"5"-1"-60"15,-5 4-87-15,-3 8-111 0,2 6-49 0,-2 8-71 16,-2 5-17-16,1 5-23 16,-1 1-6-16,0 2-83 15,5-4-102-15</inkml:trace>
  <inkml:trace contextRef="#ctx0" brushRef="#br0" timeOffset="127571.452">4054 12908 2176 0,'0'0'14'16,"2"-2"-15"-16,4 6 1 16,-6-4-16-16,0 0-55 0,9 16-33 15,45 39-49-15,-26-22-13 16,2-1 44-16,1 2 44 15,0 3 60-15,3 1 27 16,-6 2 53-16,-4-2 19 16,-13-3 30-16,-9-1 4 15,-3-4-19-15,-6-5-5 0,-2-10-11 16,0-6-8 0,2-13-15-16,2-10-12 0,10-9-30 15,8-8-13-15,10-3-17 16,5 4-3-16,7 8 8 15,-5 7 4 1,-5 15 5-16,-6 6 8 0,-9 11 17 16,-3 4 4-16,-3 7 5 15,-2 1-7-15,-2-5-33 32,1-3-58-32</inkml:trace>
  <inkml:trace contextRef="#ctx0" brushRef="#br0" timeOffset="128002.6865">4940 12714 845 0,'-22'4'364'15,"-29"16"-192"-15,-7 15-44 16,12 38-51-16,7 13-7 16,24 15-11-16,15 5-10 0,20-8-13 15,13 1-8 1,15-13-16-16,5-10-6 0,7-29-70 15,3-15-84-15</inkml:trace>
  <inkml:trace contextRef="#ctx0" brushRef="#br0" timeOffset="128362.6238">4966 13012 599 0,'1'-13'366'16,"6"-14"19"-16,7-1-217 16,13 9-79-16,8 4-15 15,11 14-20-15,4 6-20 16,-8 10-12-16,-9 4-1 16,-24 4 2-16,-13 2 0 15,-16 1-4-15,-7-2-3 16,5-6-7-16,9-4-14 0,20-8-16 15,13-5-2-15,20-1-7 16,10 2 11 0,2 9 9-16,-4 3 2 0,-16 6 11 15,-11 6 13 1,-25 5 18-16,-17 5 6 0,-24 2 0 16,-9-4-8-16,-3-8-9 15,6-13-22-15,22-13-126 16,7-5-340-1</inkml:trace>
  <inkml:trace contextRef="#ctx0" brushRef="#br0" timeOffset="128702.4674">5425 12931 934 0,'10'3'356'15,"13"9"-222"-15,14 1-45 0,8 1 2 16,6 0-14-16,0-6-39 16,-3-6-13-16,-13-2-2 15,-8-10 2-15,-14 1 4 16,-8-3-1-16,-8 2-10 16,-3 5-6-16,-5 4-15 15,-5 1-6-15,-3 12-4 16,3 6 4-16,2 12 10 15,5 7 7-15,7 2 8 32,0 3 0-32,2 3-1 0,2 1-3 0,0 3-2 15,0 2-2 1,2-9-2-16,1-6 5 0,4-14-155 16</inkml:trace>
  <inkml:trace contextRef="#ctx0" brushRef="#br0" timeOffset="128869.3714">5534 13213 763 0,'0'-1'397'0,"2"-3"-105"0,11 0-141 16,21 1-102-16,5 0-21 0,15 0-13 15,1 1-7-15,-3 0-66 31,-3 2-72-31</inkml:trace>
  <inkml:trace contextRef="#ctx0" brushRef="#br0" timeOffset="129073.89">6074 13016 947 0,'-11'-7'429'0,"-13"-6"-199"15,-2-1-58-15,2 10-92 16,4 4-35-16,9 13-54 15,6 3-12-15,8 8 0 0,6 0 2 16,4-9 12-16,5 0 6 16,-5-7 7-16,0-6 6 15,-5-4 13-15,-4-1 3 16,-2-8-76-16,-5-1-162 16</inkml:trace>
  <inkml:trace contextRef="#ctx0" brushRef="#br0" timeOffset="129270.2805">6060 12789 1065 0,'11'0'499'15,"8"4"-180"-15,11 21-173 16,10 7-17-16,10 27-22 16,3 8-16-16,-8 3-21 15,-11-1-12-15,-20-10-27 16,-16-3-7-16,-18 2-12 15,-7 1 4-15,-10-2-75 16,1-5-55-16,2-15-187 16</inkml:trace>
  <inkml:trace contextRef="#ctx0" brushRef="#br0" timeOffset="129690.2619">6859 13037 1121 0,'0'2'444'16,"3"16"-284"-16,4 9-68 0,-2 20-45 16,-1 6-6-16,1 11-16 15,-3-1-8-15,2-6-30 16,0-8-89-16</inkml:trace>
  <inkml:trace contextRef="#ctx0" brushRef="#br0" timeOffset="129848.7555">6700 13237 1128 0,'1'0'484'16,"8"0"-227"-16,12 0-115 0,21 4-70 16,11-2-8-16,21-1-36 15,7 3 5-15,10-4-172 0</inkml:trace>
  <inkml:trace contextRef="#ctx0" brushRef="#br0" timeOffset="130124.4377">7359 12883 715 0,'2'-1'366'0,"9"-2"-86"16,5 3-99-16,28 2-66 16,12 0-5-16,31 8-6 15,6-2-20-15,-3-1-27 16,-7 1-10-16,-23-8-21 16,-10 0-11-1,-22-5-55 1,-8 0-37-16,-20 1-120 0,-5 1-65 0,-17 1-125 15</inkml:trace>
  <inkml:trace contextRef="#ctx0" brushRef="#br0" timeOffset="130258.9187">7773 12920 329 0,'-10'8'245'31,"-11"14"8"-31,2 2-29 0,10 10-63 16,2 5-28-16,7 7 1 0,7 4-6 0,2 12-26 15,3 5-13-15,-1-1-35 16,0-4-17-16,2-14-83 31,-2-11-118-31</inkml:trace>
  <inkml:trace contextRef="#ctx0" brushRef="#br0" timeOffset="130576.009">7872 13438 897 0,'8'-9'395'0,"21"-5"-170"16,2 1-51-16,16 13-27 0,2 5-19 16,-12 9-45-16,-3 6-15 15,-23 3-21-15,-10 4-4 16,-21 6-2-16,-9-2-3 15,-7-2-11-15,1-3-8 16,6-13-12-16,12 1-7 16,17-4-7-16,8-5 0 15,21 1-2-15,2-4 3 16,13-1 5-16,1-1 0 16,0 0 11-16,-2 2-62 0</inkml:trace>
  <inkml:trace contextRef="#ctx0" brushRef="#br0" timeOffset="131122.2674">8736 13127 745 0,'-13'-5'356'16,"-8"0"-118"-16,-2 5-157 15,2 4-25-15,6 5-41 16,5 4-15-16,13-2-11 15,11 4-1-15,22 7 10 16,9 0 9-16,2 5 9 16,1 3 1-16,-20-2-3 15,-9 5 5-15,-20-1 17 16,-18-3 5-16,-14-4 9 16,-11-3-4-16,-7-14-15 15,2-4-3-15,8-16-31 0,10-6-38 16,27-7-125-16,8-1-79 15</inkml:trace>
  <inkml:trace contextRef="#ctx0" brushRef="#br0" timeOffset="131267.1321">8897 13206 541 0,'14'-3'371'0,"9"-1"-30"0,-9 6-74 16,-2 7-44-16,-6 10-72 15,0 5-30-15,-1 10-41 16,-5 2-15-16,1-1-31 15,-1 1-12-15,-5-11-51 16,3-6-66-16</inkml:trace>
  <inkml:trace contextRef="#ctx0" brushRef="#br0" timeOffset="131637.1449">9022 13016 1282 0,'-3'-4'476'0,"3"4"-381"16,1-2-58-16,-1 2-56 0,0 0-50 15,12 7-63-15,40 39-6 16,-27-14 11-16,1 2 42 0,1 7 68 16,-4 5 39-16,-4 2 67 15,-4-2 25-15,-14-6 48 16,0-4-9-16,-2-11-32 15,-4-4-16-15,5-12-35 16,-1-5-7-16,5-10-19 16,4-9-8-16,7-14-12 15,2-5-13-15,4-3-15 16,5 4-2 0,-4 14-4-16,0 11 4 15,-4 15 13-15,-4 8 7 0,-1 16 14 16,-4 5 0-1,-4 4-3-15,-3-1-4 0,-1-7-4 0</inkml:trace>
  <inkml:trace contextRef="#ctx0" brushRef="#br0" timeOffset="132140.2524">9878 12759 685 0,'-14'12'310'16,"-15"13"-100"-16,-4 32-124 16,0 18 2-16,0 20 10 15,16 5 1-15,17 7-29 16,12-1-16-16,31-11-24 15,10-14-10-15,28-32-12 16,11-15-14-16</inkml:trace>
  <inkml:trace contextRef="#ctx0" brushRef="#br0" timeOffset="132641.6157">10413 13018 802 0,'0'-4'411'0,"-2"2"-142"15,-10-3-60-15,-6 4-105 16,-10-1-48-16,-4 0-43 16,2 2-4-16,2 1-8 15,6 4-4-15,0 3-31 16,7 1-16-16,0 1-8 16,2 4 5-16,3 0 27 15,0 1 17-15,0 4 10 16,3-7 3-16,2 1 5 0,3-8 3 15,5-5 10 1,5 1-1-16,10-1 3 0,6 2-1 16,10 6-6-16,3 4 3 15,5 6 9-15,-3 4 1 16,-4 1 1 0,-8 0-2-16,-20 0-3 0,-10 1 1 15,-26 1 4-15,-6-1 1 16,-9-8-5-16,2-6-5 0,1-13-18 15,3-8-31-15,12-8-117 16,6-3-100 0</inkml:trace>
  <inkml:trace contextRef="#ctx0" brushRef="#br0" timeOffset="133050.1061">10489 13041 824 0,'0'-4'371'16,"7"-11"-156"-16,8 3-57 16,17 5-49-16,9 1-17 15,4 9-30-15,2 1-10 16,-10 2-1-16,-7 2-3 15,-9 4-5-15,-12-2-7 16,-10 5-9-16,-5-1-5 0,-8-1-6 16,5 2-3-16,-3-5-13 31,9 0-11-31,9 0-8 0,3 0-3 0,8 3 7 16,3 2 6-16,-2 7 7 15,-1-1 1-15,-9 9-3 16,-10-1 3-1,-23 1 4-15,-12 0 4 0,-13-7 7 16,-4-7 0-16,6-9-39 16,6-7-42-16,20-8-148 15,12-3-240-15</inkml:trace>
  <inkml:trace contextRef="#ctx0" brushRef="#br0" timeOffset="133316.8056">11021 13011 632 0,'0'-5'339'16,"-3"-6"-77"-16,2 3-47 0,-5 8-96 16,3 1-42-16,5 10-60 15,3-1-12-15,12 3 9 16,5-1 3-16,0-6 9 15,-4-1 6-15,-7-5 10 16,-9-6-1-16,-12-4-8 16,-9 0-23-16,-10-5-107 15,-1 3-170-15</inkml:trace>
  <inkml:trace contextRef="#ctx0" brushRef="#br0" timeOffset="133521.6892">11225 12763 859 0,'7'-4'514'0,"6"-2"-3"0,-2 4-260 16,7 25-118-16,2 15-30 16,8 31-40-16,-1 13-12 15,-4 4-17-15,-9-3-7 16,-14-12-11-1,-5-7-4-15,-16-6-42 0,0-3-64 16,-3-10 19-16</inkml:trace>
  <inkml:trace contextRef="#ctx0" brushRef="#br0" timeOffset="134153.252">11845 13100 762 0,'6'-3'376'0,"4"-2"-80"0,21 4-203 15,8 1-35-15,22 2-19 16,5 4-7-16,-1-4-76 16,-8-2-103-16</inkml:trace>
  <inkml:trace contextRef="#ctx0" brushRef="#br0" timeOffset="134347.538">11936 13187 523 0,'-9'3'333'16,"-9"3"-14"-16,14 2-113 15,5 0-22-15,17-1-37 0,15-3-21 16,22-2-56-16,10-4-26 16,4-3-91-16,-2-3-142 15</inkml:trace>
  <inkml:trace contextRef="#ctx0" brushRef="#br0" timeOffset="134783.3481">12708 13109 802 0,'7'-18'382'15,"7"-12"-162"-15,-7-8-48 16,2 4-8-16,-6 3-23 0,-3 1-11 16,2 16-31-16,-3 5-24 15,3 14-41-15,-2 8-17 16,-1 15-20-16,3 8-1 15,4 12 3-15,3 3-3 16,5 0 1-16,-2-1 2 16,-6-6-1-16,-2 0 1 15,-13-10-7-15,-4-3-3 0,-13-12-1 16,-1-5-4 0,-1-7 4-16,4-7 0 0,11-1 2 15,4-1 1 1,13-3-10-16,5 2-5 0,16-2-6 15,11 2 2-15,12 1 11 16,8 2 4-16,1 2-107 16,1 1-93-16</inkml:trace>
  <inkml:trace contextRef="#ctx0" brushRef="#br0" timeOffset="135199.8415">13175 13011 806 0,'11'-11'406'0,"8"-9"-115"16,18 5-105-16,9 7-33 15,10 15-37-15,-1 10-24 16,-12 11-32-16,-11 8-3 16,-27-1-1-16,-15-1-1 15,-24 2-12-15,-8-3-5 16,-4-1-16-16,2-1-8 15,12-4-8-15,7-3-6 0,25-10-9 16,4-4-3 0,22-10 0-16,9-1 2 15,9-3 9-15,9-1-1 16,0 5-19-16,-1-1-50 16,-8 2-273-16</inkml:trace>
  <inkml:trace contextRef="#ctx0" brushRef="#br0" timeOffset="135722.2649">13648 12989 760 0,'1'-3'352'15,"6"-11"-124"-15,6 3-60 16,18 4-47-16,6 0-16 0,13 9-32 15,1 7-16 1,-5 9-11-16,-5 6-3 16,-17 2-7-16,-9-2-2 0,-19 2-4 15,-9-4-2 1,-15 3-5-16,-4 4-3 0,-1 1-7 16,3-2-5-16,12-7-4 15,8-2-2-15,13-9 3 16,9-2 1-16,11-2 2 15,4-2 0-15,12 0-4 16,8-3 1-16,3 2 0 0,-1-2-1 16,-9-1-1-1,-6-2-2-15,-15-1-1 16,-2 1-1-16,-12 2-15 0,-4 1-3 16,-7 3-36-16,-4-1-31 15,1 0-123-15</inkml:trace>
  <inkml:trace contextRef="#ctx0" brushRef="#br0" timeOffset="143081.1027">1704 14199 634 0,'-1'0'265'16,"1"-4"-154"-16,6 2-33 15,-6 1-23-15,22-6-13 16,55-10-1-16,-19 9 9 16,0 6 9-16,-4 2 2 0,-22 6-14 15,-15 6-8-15,-23 2-12 16,-8 5-6-16,-22 2-2 16,-4 0-2-16,1-8-3 15,8-2-1-15,22-10-13 16,11-1-5-1,26-5-10-15,11 2-6 16,13 4 10-16,4 7 6 0,-5 15 12 16,-9 4 12-16,-20 13 13 15,-20-1 7-15,-22 3 6 16,-12-2-4-16,-12-10-3 16,-1-7-17-16,1-11-159 15</inkml:trace>
  <inkml:trace contextRef="#ctx0" brushRef="#br0" timeOffset="143308.9193">1621 14632 995 0,'15'0'417'15,"27"1"-200"-15,17 2-98 16,35-2-41 0,5-1-11-16,12 1-38 0,-4-1-14 15,-13 0-39-15,-5 0-61 16</inkml:trace>
  <inkml:trace contextRef="#ctx0" brushRef="#br0" timeOffset="143713.0661">1914 14807 1050 0,'-5'5'407'0,"-4"12"-259"16,-5 8-47-16,1 10-11 0,0 6-6 16,7-3-29-16,6-1-14 0,16-12-18 15,5-8-3-15,10-8-5 32,5-7-8-32,-3-8-58 0,0-5-44 0,-6-8-101 15,-5-5-41-15,-7-7 17 16,-3-3 41-16,-7 4 164 15,-5 4 90 1,0 14 111-16,-2 4 18 0,1 13-41 16,1 8-33-16,0 15-63 15,3 8-14-15,1 5-22 16,-2 1-11 0,4-4-9-16,-3-5-2 15,0 0-36-15,6-3-72 16</inkml:trace>
  <inkml:trace contextRef="#ctx0" brushRef="#br0" timeOffset="144048.8921">2556 14300 1177 0,'5'0'445'0,"20"0"-306"0,13-2-37 16,23 2-3-16,12 0-8 15,2-4-35-15,-4 2-14 16,-12 0-25-16,-13-3-26 16,-13 3-132-16,-9 0-114 15</inkml:trace>
  <inkml:trace contextRef="#ctx0" brushRef="#br0" timeOffset="144216.8417">2805 14331 620 0,'0'14'397'0,"0"9"22"0,1 11-213 16,2 4-14-16,-3 8-40 15,2 0-28-15,1 1-47 16,2-3-20-16,5-8-32 16,1-3 0-16,2-7-178 15,0-6-88-15</inkml:trace>
  <inkml:trace contextRef="#ctx0" brushRef="#br0" timeOffset="144551.8136">2998 14713 914 0,'4'-7'458'15,"9"-10"-115"-15,6 2-141 16,8 2-96-16,4 5-26 16,3 10-46-16,-4 4-12 15,-13 12-11-15,-9 3-1 16,-22 8 4-16,-9 9 0 0,-8 5 1 16,-4-1-3-16,9 0-7 15,4-8-5-15,9-12-3 16,4-5-5-1,9-14-2-15,4-3 2 0,9-6 1 16,6-4 4-16,13 1 1 16,3-3 0-16,3 3-44 15,2 3-61-15</inkml:trace>
  <inkml:trace contextRef="#ctx0" brushRef="#br0" timeOffset="144841.6791">3560 14609 1277 0,'0'-2'575'15,"0"1"-255"-15,0 2-96 16,0-1-81-16,0 0-34 16,0 0-50-16,0 0-18 0,0 0-115 15</inkml:trace>
  <inkml:trace contextRef="#ctx0" brushRef="#br0" timeOffset="147575.6871">4209 14243 732 0,'-10'-6'414'0,"-16"-1"-59"0,-8 5-92 16,-6 12-120-16,-2 12-44 15,5 23-66-15,14 12-18 16,15 17-11-16,11 0 0 16,15-8 1-16,6-10 1 15,21-21 2-15,13-10 2 0,12-21 4 16,2-12 5-16,-15-20 16 15,-11-6 23-15,-24-12 31 16,-11-1 6-16,-22-8-5 16,-14-1-23-16,-20 13-47 15,-8 2-18-15,2 25-23 16,7 5-31-16,22 13-136 16,11 7-96-16</inkml:trace>
  <inkml:trace contextRef="#ctx0" brushRef="#br0" timeOffset="147751.6361">4512 14728 900 0,'-5'1'475'15,"3"-1"-113"-15,0-1-145 16,2 0-127-16,0 0-77 15,0-1-193-15</inkml:trace>
  <inkml:trace contextRef="#ctx0" brushRef="#br0" timeOffset="148082.5589">5008 14315 1235 0,'-9'-4'515'0,"-18"-7"-308"15,1 4-68-15,4 15-83 0,-5 7-32 16,6 23-29-16,4 8-4 16,6 13 3-16,10 4 6 15,10-9 0-15,6-2 0 16,9-13 1-16,4-7-1 15,2-11 0 1,0-8 2-16,-3-12 11 16,-10-7 10-16,-11-10 18 0,-9-2 10 15,-13-1 5-15,-3 3-8 16,-4 7-21 0,1 4-7-16,3 5 396 15</inkml:trace>
  <inkml:trace contextRef="#ctx0" brushRef="#br0" timeOffset="148471.4421">5679 14287 1031 0,'0'-4'526'15,"-2"-1"-194"-15,0 6-94 16,1-1-134-16,-1 25-54 0,2 56-24 16,7-21-5-1,4 2-4 1,1-3-3-16,1-8 9 16,-3-7-48-16,-4-11-147 0,-6-7-186 15</inkml:trace>
  <inkml:trace contextRef="#ctx0" brushRef="#br0" timeOffset="148620.3153">5449 14557 1280 0,'4'3'547'16,"7"-3"-281"-16,8 0-86 0,26-2-60 15,14 0-23-15,24 2-41 16,6 0-19-16,-10 1-88 15,-8-3 431-15</inkml:trace>
  <inkml:trace contextRef="#ctx0" brushRef="#br0" timeOffset="149106.2483">6360 14262 1048 0,'9'1'409'0,"18"0"-268"15,14 1-34-15,26-2-15 0,13 0-20 16,16-2-35-16,-5 1-10 16,-22 0-20-16,-12-1-43 15,-28 0-118-15,-3 0-116 0</inkml:trace>
  <inkml:trace contextRef="#ctx0" brushRef="#br0" timeOffset="149296.9489">6662 14300 560 0,'-4'1'340'0,"-3"12"-9"15,3 5-86-15,4 18-94 16,0 15-10-16,2 4-25 15,1 2-19-15,0-8-26 16,1-5-18-16,6-8-19 16,0-4-62-16,6-8-190 15</inkml:trace>
  <inkml:trace contextRef="#ctx0" brushRef="#br0" timeOffset="149619.6895">6870 14699 1169 0,'1'-6'522'0,"6"-4"-244"16,13 2-149-16,8 1-35 15,14 5-43 1,3 5-15-16,-8 9-21 0,-6 1-5 0,-24 9-3 31,-10 3 3-31,-20 3 2 0,-8 5 1 16,-3-2-1-16,4-2-1 15,12-9-6-15,5-5-1 16,4-11-8-16,6-4-6 16,9-8-3-16,8-1-1 0,17 2 5 0,3 3 3 15,5 5 0-15,-1 4 6 31,0 1-93-31,1 1-76 16</inkml:trace>
  <inkml:trace contextRef="#ctx0" brushRef="#br0" timeOffset="149871.7934">7457 14630 1048 0,'4'0'568'0,"-3"-5"-92"16,1 3-269-16,-2 1-53 15,0 0-73-15,0 1-30 16,0 0-111-16,0 0 439 15</inkml:trace>
  <inkml:trace contextRef="#ctx0" brushRef="#br0" timeOffset="151112.5649">7987 14362 925 0,'-11'-1'433'16,"-10"-1"-185"-16,-1 16-135 16,-2 11-48-16,7 18-51 15,3 5-13-15,10 9-4 16,7-4 2-16,15-4 3 15,10-5 4-15,20-17 4 16,15-11 4-16,6-21 9 16,-1-11 7-16,-14-15 52 15,-14-8 17-15,-22-6 26 16,-16-1 9-16,-30-6-39 16,-17 1-21-16,-19 7-40 15,-3 9-22-15,14 15-25 16,10 7-66-16,19 13-183 15</inkml:trace>
  <inkml:trace contextRef="#ctx0" brushRef="#br0" timeOffset="151298.245">8397 14758 811 0,'-4'0'466'16,"-3"-1"4"-16,7 0-371 0,0-1-81 0,0 1-280 15</inkml:trace>
  <inkml:trace contextRef="#ctx0" brushRef="#br0" timeOffset="151672.2245">8428 14505 798 0,'3'-3'445'15,"12"-2"-36"-15,12 8-199 16,22 10-108-16,10 7-10 16,6 7-21-1,-3 4-13-15,-21-1-16 16,-16-3-12-16,-21 4-22 0,-11-2-8 0,-17-4-48 15,1-2-43-15,-9-12-97 16,1-9-63-16,8-9-74 16,6-8 28-16,20-14 111 15,13-6 92-15,23-10 197 16,8-1 55-16,6-6 54 16,-5 1-2-16,-10 6-16 15,-16 0-2 1,-24 10-16-16,-7 3-15 15,-30 13-41-15,-9 5-25 0,-19 14-46 16,-8 6-10-16,9 6-21 16,13 2-26-16,27 0-149 15</inkml:trace>
  <inkml:trace contextRef="#ctx0" brushRef="#br0" timeOffset="152063.8446">9229 14464 1258 0,'10'1'488'16,"18"1"-325"-16,8 3-63 16,23 0-38-16,4-1-16 15,7 1-33-15,1-1-5 16,-16 1-124-16,-10-4-130 0</inkml:trace>
  <inkml:trace contextRef="#ctx0" brushRef="#br0" timeOffset="152243.6326">9313 14600 990 0,'1'0'439'16,"15"3"-198"-16,9 2-60 16,25 0-63-16,10-2-34 15,14-1-42-15,-1-2-55 16</inkml:trace>
  <inkml:trace contextRef="#ctx0" brushRef="#br0" timeOffset="152633.7192">10099 14534 604 0,'3'-17'374'15,"3"-27"17"-15,0-5-118 0,0 0-55 16,-1 2-27-16,-5 12-47 16,0 12-24-16,-2 14-54 15,-2 8-28-15,-1 12-35 0,3 8-10 16,2 18-1-16,4 10 8 15,7 7 1-15,0 3 1 16,-5-9-4 0,-4-5-3-16,-12-5-6 15,-5-6-6-15,-8-5-4 16,-1-6 2-16,1-9 8 16,6-4 6-16,12-3 4 0,5-5 0 15,17 0 1 1,8-3 1-16,14 0 4 0,6-1 0 0,2 2-20 31,-5 2-60-31</inkml:trace>
  <inkml:trace contextRef="#ctx0" brushRef="#br0" timeOffset="153200.7874">10761 14519 522 0,'-21'-2'326'16,"-14"-3"-39"-16,-11-6-74 15,-6-10-12-15,4-16-62 0,9-7-40 16,21-10-52-16,13 0-28 16,26 8-40-16,12 7-5 15,18 18 11-15,0 8 6 16,0 19 17-16,-4 11 6 16,-11 14 3-16,-10 5 11 15,-27 15 16 1,-19 3 4-16,-28 7-6 0,-10 1-10 15,-6-9-15-15,8-6-6 16,23-19-8-16,13-6-2 16,35-9 3-16,14-6-1 15,17-6 5-15,12 1 0 0,-2 1-6 16,1 0-18 0,-1 4-128-16</inkml:trace>
  <inkml:trace contextRef="#ctx0" brushRef="#br0" timeOffset="153586.3553">11009 14357 1238 0,'1'-15'487'0,"10"-19"-336"0,11 3-60 16,19 8-44-16,4 6-7 15,1 11-6-15,-3 7-4 16,-11 16-18-16,-8 5-8 16,-12 15-7-16,-10 5 1 15,-18 4 2-15,-9 5 0 16,-11 0 4-16,0 1 0 15,8-7-2 1,7-5 0-16,18-14 0 0,7-5 0 16,18-10 5-16,8-1 4 15,9-6 5-15,7-3 6 16,10-2 20-16,-1-5 1 0,-6 1 4 16,-6-3-18-16,-20 2 77 15</inkml:trace>
  <inkml:trace contextRef="#ctx0" brushRef="#br0" timeOffset="157084.009">11987 14361 554 0,'0'3'277'0,"5"-3"-69"0,10 0-8 0,32 0-2 16,14-2-14 0,24 2-43-16,15 4-24 0,9 2-48 15,-2-1-27-15,-22 1-61 16,-14-2-64-16,-30-7-214 16</inkml:trace>
  <inkml:trace contextRef="#ctx0" brushRef="#br0" timeOffset="157316.751">12179 14498 959 0,'5'-2'398'15,"11"0"-224"-15,12-2-32 0,29 2-36 16,14 0-9-16,19 1-35 16,-2-4-12-16,-14 4-41 15,-10-4-46-15,-21 1-108 16,-7 0-72 0</inkml:trace>
  <inkml:trace contextRef="#ctx0" brushRef="#br0" timeOffset="157543.3628">12643 14254 734 0,'15'13'316'16,"22"13"-135"-16,3 5-37 16,-1 3 3-1,-2 0-2-15,-17 2-35 16,-17-6 2-16,-28 0-21 15,-12-2-13-15,-8-3-9 0,0 4-24 16,0-13-23-16,7-2-31 16,10-7-132-16,6-7-160 15</inkml:trace>
  <inkml:trace contextRef="#ctx0" brushRef="#br0" timeOffset="157859.8422">13391 14101 1145 0,'14'-4'463'15,"33"4"-287"-15,12 0-39 16,12 0-50-16,7 4-27 0,-2 1-39 16,-7 2-8-1,-8-4-47-15,-9 2-62 16,-23-3-201-16</inkml:trace>
  <inkml:trace contextRef="#ctx0" brushRef="#br0" timeOffset="158048.9264">13672 14157 498 0,'0'6'277'15,"-6"6"-45"-15,6 8-69 16,7 9-6-16,-4 13-11 15,9 9-12-15,-1 7-33 16,-4-3-16-16,3-4-38 16,-7-8-17-16,2-14-20 15,3-6-73-15,0-9-406 0</inkml:trace>
  <inkml:trace contextRef="#ctx0" brushRef="#br0" timeOffset="158423.2307">13842 14614 920 0,'-1'-3'471'16,"1"-1"-136"-1,13-3-181-15,13-2-35 16,16 3-59-16,7 1-13 16,0 10-24-16,-4 4-5 15,-19 5-7-15,-12 3-1 16,-20 4 6-16,-10 6 0 0,-19 3 3 16,-3 2 1-16,-1-2-8 15,4-5-4-15,20-10-2 16,9-4 1-16,18-10 4 15,10-5 1-15,12-2 3 16,8-2-3-16,-2 1-5 16,-2 4-3-16,-13 0-8 15,-4 3-59-15</inkml:trace>
  <inkml:trace contextRef="#ctx0" brushRef="#br0" timeOffset="159577.9327">14551 14313 1003 0,'10'-4'487'0,"9"2"-182"16,8-1-139-16,7 1-35 16,17 2-62-16,5-1-24 0,0 1-26 15,0 3-40 1,-22-2-151-16,-5 1-184 0</inkml:trace>
  <inkml:trace contextRef="#ctx0" brushRef="#br0" timeOffset="159743.131">14599 14483 1022 0,'8'0'468'16,"15"2"-174"-16,8-2-109 15,20 0-71-15,8 0-29 16,5-5-39-16,3 3-73 15</inkml:trace>
  <inkml:trace contextRef="#ctx0" brushRef="#br0" timeOffset="160361.7693">15608 14216 767 0,'7'-9'403'0,"11"-5"-122"0,-7-3-117 16,-2-2-32-16,-7 0-63 15,-4-1-20-15,-9 4-32 16,-9 1-8-1,-11 6-1-15,-7 5-2 0,-7 8 3 16,3 7-3-16,12 9-14 16,8 2-6-16,19 3 2 15,8 3 2-15,20-3 11 16,1-4 4-16,10-8 5 16,1-8 3-16,-5-6 1 0,0-1-2 15,-10-2-5-15,0 6 0 16,-6 8 7-16,2 10 3 15,1 11 6-15,-3 3-2 16,-5 10-10-16,-10 1-5 16,-16-2-3-16,-10-3 0 15,-13-11 6-15,-3-5 3 16,-1-11 6-16,-1-11 2 0,6-14-15 16,7-7-22-16,15-10-72 15,10-2-40-15,20-4-151 16</inkml:trace>
  <inkml:trace contextRef="#ctx0" brushRef="#br0" timeOffset="160753.7663">15774 14065 1000 0,'3'3'395'0,"13"8"-249"0,13 0-28 15,24 7-10-15,11-3-7 16,3-6-26-16,-6-1-10 16,-15-5-17-16,-9-3-12 15,-11-7-6 1,-4-3 0-16,-10-1-4 0,-9-3-3 15,-10 6-13 1,-5 0-5-16,-6 3-11 16,0 5-7-16,0 9-5 0,6 5 2 15,-3 14 10-15,6 7 5 16,2 15 5 0,-4 5 0-16,10 13-3 0,-2-3 1 15,5-6 1-15,3-11 0 16,0-20 1-16,5-4-9 15,-3-17-91-15,4-5-63 16</inkml:trace>
  <inkml:trace contextRef="#ctx0" brushRef="#br0" timeOffset="160939.3792">15842 14419 868 0,'22'-4'498'0,"17"-1"-31"0,20 4-274 16,7 2-28-16,-1 4-55 16,-4 1-28-16,-9 1-40 15,-3 0-13-15,-12-3-133 16,-4-3-294-16</inkml:trace>
  <inkml:trace contextRef="#ctx0" brushRef="#br0" timeOffset="161300.3216">16463 14595 1174 0,'-2'3'539'16,"-3"0"-215"-16,5-2-218 0,0-1-35 16,0 0-87-16,0 0-67 15</inkml:trace>
  <inkml:trace contextRef="#ctx0" brushRef="#br0" timeOffset="161712.9923">17036 14178 819 0,'-4'-1'414'15,"-17"-6"-97"-15,-2 6-74 16,-20 7-83-16,-4 7-32 0,-3 20-70 0,3 8-21 0,14 18-28 16,10 2-4-1,20 5-2-15,14-5-1 0,23-12 1 16,12-12 2-16,14-17 2 15,0-7 1-15,-8-17 8 16,-10-4 6-16,-20-14 13 31,-11-8 13-31,-25-10 4 0,-13-3-1 0,-24 5-15 16,-13 5-16 0,0 19-3-1,5 10-82-15</inkml:trace>
  <inkml:trace contextRef="#ctx0" brushRef="#br0" timeOffset="162436.8327">17487 14200 887 0,'2'2'390'0,"5"12"-184"16,-1 8-77-16,4 17-49 0,-5 13-18 15,-4 15-16-15,0-3-6 16,-1-5-9-16,5-9-4 15,0-19-10-15,-4-8 1 16,-1-14-1-16,0-6-18 16,-8-15-29-16,5-5-8 15,-8-17-4-15,-4-7 18 16,1-17 24-16,-3-8 12 16,5 1 24-16,1 4 10 15,9 21 27-15,4 10 5 0,6 15-7 16,4 4-5-16,7 10-22 15,4 8-8-15,13 13-14 16,5 8-4-16,12 9-3 16,6 3-2-16,-1 4-3 15,-8 1-2-15,-10-3-3 16,-7-6-1-16,-5-9 3 16,-3-9 3-16,-3-13 9 15,-3-6 5-15,-7-19 11 16,-2-9 3-16,0-18 31 15,-6-12 9-15,-7-12 6 16,3-1-3-16,-11 14-42 16,6 12-16-16,5 20-25 15,-5 8-15-15,4 12-155 0,1 7-27 16</inkml:trace>
  <inkml:trace contextRef="#ctx0" brushRef="#br0" timeOffset="163508.2716">19035 14092 815 0,'-3'6'358'0,"-12"9"-163"15,-13 2-47-15,-29 8-40 0,-14 0-30 16,-16 2-47-16,2 2-12 16,23-4-8-16,12-2-4 15,31-5-11-15,12-4-4 16,26-4 10-16,15-4 21 16,24 7 42-16,13 4 12 15,11 12 3-15,-1 6-17 16,-18 3-31-1,-9-2-9-15,-16-8-6 0,-6-4-24 0,-4-12-55 16</inkml:trace>
  <inkml:trace contextRef="#ctx0" brushRef="#br0" timeOffset="163918.2835">19528 14185 819 0,'5'-20'369'0,"5"-19"-162"0,-3 3-18 16,-3 11-24-16,-4 9-29 15,0 15-67-15,-6 6-39 16,5 17-48-16,-2 11-5 16,4 15 17-16,8 6 6 15,-1 7 7-15,4 3 2 16,-11-7 2-16,-7-4 0 0,-10-11 0 16,-5-7 1-16,0-17 2 15,4-6 1-15,6-9-4 16,3-4-6-16,9 1-5 15,8-1-5-15,11 1 1 16,12 5 4-16,6 0 1 16,3 0 4-16,3-2-5 15,-1-4-56-15</inkml:trace>
  <inkml:trace contextRef="#ctx0" brushRef="#br0" timeOffset="164289.3643">20151 14179 646 0,'-4'-9'367'0,"-10"-13"-42"15,-3 1-77-15,-11 10-96 16,-3 3-41-16,-6 8-72 15,0 8-30-15,7 14-28 16,1 4-4-16,11 19-2 16,2 4 6-16,16 8 12 15,11 2 8-15,16-11 35 16,14-4 15-16,12-18 19 16,3-14 4-16,3-19-4 15,-5-10-1-15,-15-19-2 16,-10-5-4-16,-24-11-18 15,-9-2-10-15,-21-4-17 16,-3 5-8-16,0 18-56 16,6 8-67-16,7 20-229 15</inkml:trace>
  <inkml:trace contextRef="#ctx0" brushRef="#br0" timeOffset="164646.4728">20625 14252 688 0,'-2'-12'414'16,"-3"-4"-62"-1,-17-1-114-15,-4 2-28 0,-8 6-79 16,-4 4-33-16,7 8-53 15,4 11-25 1,2 12-28-16,8 2-9 16,3 22-4-16,3 4 3 0,15 5 10 15,9-3 1-15,16-12 9 16,8-8 4-16,10-15 5 16,5-13 4-16,3-10 8 15,-3-11 3-15,-9-18 10 16,-10-7 2-16,-17-19-5 15,-8 1-5-15,-23-10-10 16,-8 4-45-16,-4 17-159 16</inkml:trace>
  <inkml:trace contextRef="#ctx0" brushRef="#br0" timeOffset="165306.1142">21169 14117 938 0,'-4'-2'411'0,"-8"2"-235"15,3 9-72-15,1 20-64 16,3 10-24-16,5 17 12 15,4 5 1-15,4 4 3 16,2-3-1-16,1-18-7 16,0-8 1-16,-3-25 22 15,-2-12 6-15,-5-16 3 16,-3-15-3-16,-6-18-21 16,-2-8-8-16,0-13-9 0,0-5-2 15,5 0-4-15,-1 7-6 16,4 21-5-1,0 16 0-15,1 29-12 0,1 9 2 16,8 17 4 0,9 3-3-16,14 12 11 0,8 1 2 15,10 7 1-15,-4 4-1 16,-5-1 1-16,-4 1 0 16,-6-9 2-16,2-3 2 15,-4-20 8-15,-1-11 6 16,-1-20 11-16,0-14 3 15,1-9 15-15,-4-12 6 0,-11-15-4 16,-8-3-2-16,-9-2-25 16,-4 5-13-16,-2 16-31 15,1 10-59-15,6 20-442 16</inkml:trace>
  <inkml:trace contextRef="#ctx0" brushRef="#br0" timeOffset="165795.8068">22954 13846 1022 0,'3'0'419'15,"12"11"-248"-15,-3 21-107 0,6 25-72 16,-1 10 8-16,-9 2 11 15,-6-1 14-15,-4-14 35 16,2-6 22-16,8-21 46 0,8-8 23 16,23-30-7-16,13-14-16 15,20-21-40-15,12-12-27 16,20-19-27-16,9-13-5 16,12-20-10-16,10 0-5 15,-16 18 2 1,-18 18 11-16,-34 38 9 15,-26 9 2-15,-29 16-14 0,-10 3-23 16,-12 8-16 0,-6 5-4-16,-9 3-51 15,-1 6-79-15</inkml:trace>
  <inkml:trace contextRef="#ctx0" brushRef="#br0" timeOffset="173800.3603">2215 15842 632 0,'-22'-11'394'0,"-14"-10"-28"0,-17 0-128 16,-4 0-19-16,-11 1-61 16,-2 4-28-1,9 15-71-15,6 6-31 0,19 15-45 16,12 11-22-16,26 14-16 15,13 3 4-15,32 1 15 16,12-2 13-16,14-17 15 16,2-2 4-16,-13-14 4 15,-13-9 5-15,-24 1 10 16,-15-7 7-16,-26 5 1 16,-11 2 0-16,-29 0-7 15,-13 7-7-15,-5 4-6 16,3 4-3-16,20 8-14 15,18 1-7-15,22 5-6 16,12 3-2-16,23-3 5 16,11 1 5-16,24-14 3 15,4-7-6-15,5-14 2 16,-1-7 2-16,-9-13 10 0,-4-7 10 16,-12-4 9-16,-8-2 5 15,-18 3 2 1,-5 6 0-16,-10 12-6 15,-1 6-7-15,-6 19 0 0,-1 7-3 16,-5 8 4-16,-1 3 3 16,4-6-5-16,2-6-3 15,4-12-12-15,3-9-13 16,6-21-24-16,5-7-3 16,6-14 8-16,5 1 11 15,4 7 32-15,3 5 18 0,1 16 29 16,-1 4 8-1,-1 12 8-15,-8 10-6 0,-4 7-16 16,-1 7-7-16,-4 5-13 16,4 1-7-16,-11-5 5 15,3-3-59-15,3-8-189 16</inkml:trace>
  <inkml:trace contextRef="#ctx0" brushRef="#br0" timeOffset="173955.8339">2695 16127 979 0,'-2'19'434'15,"0"11"-241"-15,1 11-79 16,1-1-29-16,2-5-41 16,2-7-71-16</inkml:trace>
  <inkml:trace contextRef="#ctx0" brushRef="#br0" timeOffset="174097.6161">2625 15852 1148 0,'-2'-8'558'16,"-1"-6"-241"-16,1 15-180 0,1 8-57 16,5 13-75-16,3 6-63 15</inkml:trace>
  <inkml:trace contextRef="#ctx0" brushRef="#br0" timeOffset="174364.6483">3035 16138 794 0,'-3'-2'375'0,"-5"-2"-127"15,-1 2-72-15,-2 12-61 16,-3 5-36-16,0 15-63 15,0 8-13-15,5 1-10 16,9 4-6-16,9-11 0 16,12-9 1-16,6-13 16 15,-2-12 18-15,-2-14 52 16,-3-4 23-16,-14-5 12 16,-2 2-10-16,-14 5-51 15,-6 5-33-15,-1 6-146 16,-3 5 81-16</inkml:trace>
  <inkml:trace contextRef="#ctx0" brushRef="#br0" timeOffset="174631.9106">3309 16139 1204 0,'15'3'516'16,"14"8"-283"-16,-6 3-39 15,-9 6-59-15,-7 1-37 16,-7-1-46-16,-3-4-16 15,1-8-19-15,0-5-11 16,5-11-66-16,9-4-26 16,7-14-8-16,2-4 4 0,7 6 60 15,-5 1 31-15,-4 15 26 32,3 10 10-32,-8 14 31 0,-6 8 2 0,-3 11-1 31,-2 0-8-31,-8 2-28 0,5-3 3 0,5-11-175 15,-1-5-155 1</inkml:trace>
  <inkml:trace contextRef="#ctx0" brushRef="#br0" timeOffset="174804.7516">3832 16185 1091 0,'10'6'467'16,"10"4"-247"-16,7 3-30 0,3 8-41 0,-4 1-29 15,-4 4-29 1,-9 4-9-16,-13-1-12 0,-3-1-1 16,-16-4-26-1,-5-6 0-15,-15-13-114 0</inkml:trace>
  <inkml:trace contextRef="#ctx0" brushRef="#br0" timeOffset="175565.6665">4473 16332 1043 0,'5'11'438'0,"-5"16"-222"0,-6 7-63 15,-10 8-39-15,-8-5-2 16,0-6-369 0</inkml:trace>
  <inkml:trace contextRef="#ctx0" brushRef="#br0" timeOffset="175869.0989">4995 15767 1051 0,'8'0'460'0,"8"0"-209"0,30 4-145 16,16 3-2-16,25-2-40 16,3-2-18-16,-12-2-27 15,-5-1-4 1,-24-3-56-16,-10-3-73 0,-8-1-256 15</inkml:trace>
  <inkml:trace contextRef="#ctx0" brushRef="#br0" timeOffset="176067.2695">5312 15798 628 0,'-2'11'353'0,"0"9"-87"16,4 19-75-1,3 6-21-15,-1 8-45 16,-2 4-18-16,0-3-37 16,2-2-21-16,0-5-29 15,2-3-9-15,-3-11-64 16,1-4-84-16</inkml:trace>
  <inkml:trace contextRef="#ctx0" brushRef="#br0" timeOffset="176315.0813">5456 16404 1055 0,'4'-6'450'0,"2"-4"-250"0,8-5-95 16,3-1-18-16,3-6-30 15,-1 2-8-15,0 5 3 16,-3 2 1-16,-4 10-7 15,-3 4-1-15,-6 13-7 16,-2 8-3-16,2 12 5 16,-3 4-7-16,0 1-12 15,0-2-7-15,1-8-34 16,2-5-69-16</inkml:trace>
  <inkml:trace contextRef="#ctx0" brushRef="#br0" timeOffset="176576.008">6094 16057 1285 0,'8'0'504'0,"14"-1"-314"16,12-1-99-16,11-2-39 16,2 3-13-16,-1-2-23 15,-8 3-47-15,-8 1-144 16,-7-1-129-16</inkml:trace>
  <inkml:trace contextRef="#ctx0" brushRef="#br0" timeOffset="176742.1526">6090 16202 837 0,'-1'10'479'16,"-4"6"-63"-16,22-1-199 0,16-4-28 16,16-4-72-16,11-4-30 15,-2-6-46-15,-5 0-5 16,-16-5-337-16</inkml:trace>
  <inkml:trace contextRef="#ctx0" brushRef="#br0" timeOffset="177294.4488">6825 15724 869 0,'3'-6'410'0,"5"-6"-131"15,7 1-119-15,15 8-73 16,3 2-20-16,17 5-43 15,0 5-6-15,-2 3-6 16,-10 1-4-16,-22 2-5 0,-12 2-1 16,-20 0 5-16,-8 3 2 15,-10-1 6-15,-1-4-1 16,14-4-5-16,8-4-10 16,15-3-10-16,10 2-3 15,15 4-2-15,7 4 12 16,11 4 4-16,-4 3 3 15,-12 6 4-15,-11-1 3 16,-25 2 10-16,-11-4 4 0,-19-8 4 16,-6-3-11-16,0-11-147 15,8 0-86-15</inkml:trace>
  <inkml:trace contextRef="#ctx0" brushRef="#br0" timeOffset="177515.0336">6847 16154 1028 0,'-4'0'462'0,"17"8"-214"16,16 2-109-16,15-1 11 15,34 2-57-15,-4-10-25 16,9-1-40-16,-7-4-10 15,-12-1-76-15,-8 0-35 16,-11 1-183-16</inkml:trace>
  <inkml:trace contextRef="#ctx0" brushRef="#br0" timeOffset="177944.8254">6979 16386 928 0,'-3'1'387'0,"-1"5"-209"16,1 6-48-16,-6 11-20 0,3 3 0 15,5 5-12 1,0-3-12-16,9-3-32 0,1-3-20 15,8-6-22 1,2-2-10-16,7-8-13 0,7-5-30 16,-1-7-82-16,3-4-57 15,-2-7-244-15,0-2-58 16,-2-1 112 0,-6 1 111-16,-7 0 377 0,-8 3 143 0,-10 3 75 15,-3 2-18-15,-7 11-83 16,1 4-31-16,-2 11-66 15,0 10-24 1,3 12-15-16,0 5-7 16,2 8-22-16,0 4-9 0,-1 2-24 15,2 0-12 1,2-9-74-16,4-4-97 16</inkml:trace>
  <inkml:trace contextRef="#ctx0" brushRef="#br0" timeOffset="178296.4859">7723 15852 696 0,'-2'-1'387'0,"6"2"-64"16,6 1-139-16,25 7-94 0,7 1-6 15,24-3-9-15,11 1-20 0,12-4-31 16,4 0-10 0,-15-4-49-16,-13 0-62 15,-24-4-228-15</inkml:trace>
  <inkml:trace contextRef="#ctx0" brushRef="#br0" timeOffset="178471.3663">7979 16002 762 0,'-4'18'401'16,"-1"18"-109"-16,1 12-77 15,2 9-20-15,2 7-52 16,0 2-34-16,3-5-57 16,1-5-22-16,4-16-25 15,6-10-68-15</inkml:trace>
  <inkml:trace contextRef="#ctx0" brushRef="#br0" timeOffset="178813.2679">8174 16373 1259 0,'0'-7'499'0,"8"-6"-336"15,7 2-56-15,13 3-44 16,5 4-17-16,-3 8-17 16,3 7-4-16,-14 10-6 15,-5 7-5-15,-12 9 0 16,-11 2 0-16,-15 1-1 16,-7-2-2-16,-6-7-4 15,0-1-3 1,13-11-1-16,5-6-6 0,19-11-2 15,12-3-3-15,17-6 0 16,5 0 7-16,9 7 1 16,-7 0 4-16,-9 6 0 15,-6 2 0-15,-11-1 40 16,0-2-67-16</inkml:trace>
  <inkml:trace contextRef="#ctx0" brushRef="#br0" timeOffset="179524.063">8814 16130 882 0,'9'1'406'0,"5"1"-149"15,21 3-173-15,10-2-6 16,12 1-43-16,9-2-15 15,-5-1-96-15,-7-1-92 16</inkml:trace>
  <inkml:trace contextRef="#ctx0" brushRef="#br0" timeOffset="179716.4847">8838 16251 628 0,'-1'4'356'16,"1"3"-58"-16,7 1-70 0,14-1-3 15,17-1-20 1,11-2-20-16,14-3-61 16,1-1-34-16,-5-3-49 15,-6-1-19-15,-11 3 145 16</inkml:trace>
  <inkml:trace contextRef="#ctx0" brushRef="#br0" timeOffset="183820.0239">9570 15838 489 0,'0'-1'269'0,"12"6"-11"0,6-1-85 15,20 3-40 1,12 0-4-16,4-6-34 0,5-1-25 0,-5-2-28 16,-6-5-9-16,-14-3-3 15,-11-1 0-15,-16 0 2 16,-13 0 0 0,-11 4-8-1,-4 4-8-15,-7 11-11 0,1 8-5 16,5 20 0-16,5 8 4 15,7 11 1-15,6 5 3 16,5 1 2-16,3-1-3 16,6-8 0-16,1-3-1 15,3-13-2-15,-4-7 2 16,-1-15-21-16,-1-7-40 16</inkml:trace>
  <inkml:trace contextRef="#ctx0" brushRef="#br0" timeOffset="183969.4502">9634 16104 755 0,'17'4'369'0,"28"-2"-83"16,9 3-112-16,15-3-67 16,3-1-21-16,0-1-89 15,-5 0-138-15</inkml:trace>
  <inkml:trace contextRef="#ctx0" brushRef="#br0" timeOffset="184412.4765">10182 15881 854 0,'3'-11'383'0,"7"-9"-152"15,6-1-51-15,9 7-38 16,4 5-20-16,6 10-47 16,0 8-21-16,-3 8-23 15,-11 3-6-15,-20 8-2 16,-9 3-3-16,-20 1 1 15,-3 2-1-15,2-12-8 16,4-6-2-16,13-12-48 16,13 1-8-16,17-5-7 0,9 0-3 15,14 3 43-15,-1 1 5 16,3 8 3 0,-3 8 3-16,-13 3 8 15,-9 2 5-15,-23 1 16 16,-11 0 5-16,-21 2 0 15,-5-3 0-15,-4-10-6 0,5-8-3 0,11-14-9 16,5-5-38-16,17-7-99 16,3 3-70-16</inkml:trace>
  <inkml:trace contextRef="#ctx0" brushRef="#br0" timeOffset="184599.976">10704 16304 1051 0,'1'-1'556'16,"-4"-2"-87"-16,3 1-198 0,-1 2-132 16,0-1-43-16,0 0-152 0,0 0 347 15</inkml:trace>
  <inkml:trace contextRef="#ctx0" brushRef="#br0" timeOffset="185167.742">11296 16072 623 0,'-23'8'276'0,"-36"6"-123"15,-8-5-22-15,1-6-22 16,2-10-16-16,21-16-38 16,17-4-28-16,23-16-44 15,13 0-14-15,28-1 5 16,13 3 22-16,13 20 42 15,2 12 25-15,-7 28 19 16,-2 12-8-16,-14 17-7 16,-12 2-4-16,-31 1-8 15,-15-4-2-15,-22-7-14 16,-3 1-9-16,-5-11-9 16,1-7-1-16,8-14-10 0,11-9-10 15,25-9-18-15,13 0 3 16,14 0 42-1,6 5 20-15,2 4 29 16,2 4-1-16,6 8-36 16,0 2-10-16,4 0-52 0,0-4-63 15</inkml:trace>
  <inkml:trace contextRef="#ctx0" brushRef="#br0" timeOffset="185750.7299">11874 15860 1145 0,'0'3'462'16,"3"7"-260"-16,4 25-130 16,0 10-28-16,5 14 3 15,-3 1-3-15,-2-2-4 16,0-3-3-16,-4-13-10 15,2-5-8-15,-2-22-1 16,-1-10 6-16,-2-16 3 16,-4-15 2-16,-5-14-5 15,-4-10-3-15,-4-9-3 16,0-4-1-16,6 2-3 16,5 12 1-16,7 21-1 15,6 13-2-15,7 30-3 0,6 10-6 16,11 17-2-1,5 8-1-15,13 2 1 0,2-1 1 16,0-2 0-16,-3-7 0 16,-13-14 0-16,-3-7-1 15,-8-21 11 1,-2-11 4-16,2-18 34 0,-7-9 6 16,-4-11 9-16,-9-5-2 15,-11-4-36-15,-5 3-6 0,-10 7-104 16,6 13-106-1</inkml:trace>
  <inkml:trace contextRef="#ctx0" brushRef="#br0" timeOffset="186215.2401">13671 15789 762 0,'-1'0'388'16,"-5"-2"-138"-16,-27 10-113 16,-16 6-47-16,-25 12-44 15,-7 6-8-15,-1 6-13 16,9 3-7-16,18-9-9 15,17-2-4-15,19-11-5 16,7-8-5-16,15-5 22 16,12 4 17-16,13 1 37 15,9 2 22-15,24 8 4 16,4-3-10-16,15 4-27 0,-2 2-16 16,-16-6-46-16,-5 0-48 15</inkml:trace>
  <inkml:trace contextRef="#ctx0" brushRef="#br0" timeOffset="186658.1283">14158 15845 991 0,'2'-23'461'15,"0"-22"-191"-15,4 27-111 0,0 8-46 16,-4 17-52-16,0 9-26 15,4 22-32-15,-1 10 1 16,3 11 1-16,-2 3 0 16,-9-9 1-16,-1-6 1 15,-10-10 1-15,-6-9 1 16,-6-9 2-16,-3-6 2 16,0-8-1-16,6-5-3 15,17-6-10-15,10 0-4 0,18 1 2 16,9 3 3-1,7 1 8-15,6 1 2 16,4 6-6-16,2-3-2 0,4 5-78 16,-5-1-74-16</inkml:trace>
  <inkml:trace contextRef="#ctx0" brushRef="#br0" timeOffset="186962.8359">14774 15988 686 0,'-13'-14'412'0,"-21"-19"-5"16,1-1-165-16,0 5-101 0,2 3-39 15,6 13-61 1,-3 12-23-16,-1 14-26 0,3 10-2 16,6 20-1-16,10 3 0 15,16 8 5-15,12 0-1 16,13-10 4-16,-1-5 5 15,12-15 13-15,0-8 5 16,10-16 12-16,6-10 9 0,-9-13 8 16,-9-4 6-16,-22-7-1 15,-12-5-11-15,-18-9-17 16,-4-2-25-16,-5 7-108 16,4 8-65-1</inkml:trace>
  <inkml:trace contextRef="#ctx0" brushRef="#br0" timeOffset="187335.5753">15193 16036 732 0,'-1'-10'420'16,"-5"-7"-41"-16,-7 1-186 0,1-1-29 16,-8 5-49-1,0 0-28-15,0 8-45 0,-2 5-15 0,-1 14-25 16,-2 3-6-16,0 11-3 31,3 6 1-31,8 2 0 16,10 5-2-16,13-1 0 0,8-3-3 0,16-10 1 15,2-8 6-15,7-17 7 16,4-8 7-16,-5-18 11 16,-3-3 6-1,-16-7 29-15,-12-1 6 16,-24-1 1-16,-13-7-9 0,-6 2-33 16,-5 1-25-1,8 9 263-15</inkml:trace>
  <inkml:trace contextRef="#ctx0" brushRef="#br0" timeOffset="187966.6277">15787 15810 1023 0,'-2'-4'458'0,"0"-5"-233"0,-1 11-80 16,3 24-80-16,3 11-33 16,7 22-23-16,3 3-2 15,-1-1 0 1,-4-6 0-16,-7-8-3 0,-1-7 2 16,-2-12 0-16,2-4 1 15,0-16 11-15,0-8 4 16,0-14 5-16,1-5 2 15,-1-16-7-15,1-10-3 0,-2-20-2 16,-4-15 0 0,3-8-6-16,2 8-2 0,1 24 9 15,2 18 4-15,0 28 4 16,0 10 1-16,5 9-14 16,3 13-5-16,7 15-3 15,6 9-1-15,9 13-1 16,3 2 3-16,7-7 1 15,-1-5-1-15,-5-18 1 16,1-7-1-16,-8-17 4 16,0-4 4-16,-5-17 9 15,-5-10 2-15,-6-10 1 16,-2-14-3-16,-7-1-10 16,-7-5-3-16,-2 1-39 0,-3 6-49 15,-5 14-124-15,3 10-421 16</inkml:trace>
  <inkml:trace contextRef="#ctx0" brushRef="#br0" timeOffset="188486.2288">17147 15719 631 0,'-1'30'281'0,"-3"23"-108"16,4 25-72-16,0 1 12 15,1-7-3-15,5-10-7 16,6-26-1-16,3-11 17 16,11-22 49-16,5-13 6 15,18-27-15-15,14-12-24 16,18-36-54-16,17-10-13 0,38-10-25 16,13-1-7-1,43 20-20-15,4 13-5 16,-30 20-2-16,-15 9-42 0</inkml:trace>
  <inkml:trace contextRef="#ctx0" brushRef="#br0" timeOffset="191838.7741">1811 17826 722 0,'9'-16'358'16,"4"-16"-97"-16,9-17-124 0,4-15-4 0,-3-12-6 16,-7-4-5-1,-14-9-20-15,-4 1-13 0,-9 17-36 16,6 13-11-16,5 32-25 31,0 20-10-31,8 25-7 16,4 15-12-16,8 25-1 15,3 6 6-15,6 10 6 16,1-1 3-16,-1-6 2 16,1-2 0-16,-6-13-38 0,-2-4-51 15,-4-19-212-15</inkml:trace>
  <inkml:trace contextRef="#ctx0" brushRef="#br0" timeOffset="191988.801">1919 17574 919 0,'12'0'354'0,"22"0"-255"15,6 3-47-15,7 4-18 16,-2-2-33-16</inkml:trace>
  <inkml:trace contextRef="#ctx0" brushRef="#br0" timeOffset="192139.6071">1611 17459 1275 0,'-4'-2'492'16,"-1"-3"-336"-16,8 6-152 0,-3-1-15 15,11 4-53-15,61 22-87 16</inkml:trace>
  <inkml:trace contextRef="#ctx0" brushRef="#br0" timeOffset="192438.6225">2291 17647 976 0,'6'13'418'0,"8"7"-253"16,12 2-56-16,9-1 2 16,11-9-60-16,0-7-16 15,-6-12-10-15,-4-8 3 0,-8-9 9 16,-7-6 2-16,-11-3 7 16,-3 2 0-16,-12 8 9 15,-7 5-2-15,-1 15-4 16,-13 4-5-16,-7 6-21 15,10 8-6-15,2 9-16 16,11 3-5-16,16 12-5 16,6 2-1-16,8 2 4 0,3 5-18 15,7-3-100-15,-4-8-114 16</inkml:trace>
  <inkml:trace contextRef="#ctx0" brushRef="#br0" timeOffset="192708.4511">3062 17555 1055 0,'-1'5'460'0,"-8"13"-179"15,-3 1-92-15,-18 13-38 16,-8 0-36-16,-15-8-74 16,-2-6-14-16,5-14-28 15,7-9-28-15,15-13-37 16,8-2-11-16,17-4 3 15,8 1 18-15,15 5 49 16,8 1 22 0,11 13 37-16,3 4 14 15,3 16-9-15,-3 9-12 0,-5 9-17 0,-5 3-6 16,-11-3-38-16,-1-4 8 16</inkml:trace>
  <inkml:trace contextRef="#ctx0" brushRef="#br0" timeOffset="193099.1288">3955 17507 1171 0,'9'3'409'0,"12"3"-340"15,16 3-36-15,19-6 7 16,5 1-7-16,7-5-19 16,-7-5-14-16,-12-3-140 15,-11-2-164-15</inkml:trace>
  <inkml:trace contextRef="#ctx0" brushRef="#br0" timeOffset="193215.6587">4117 17541 813 0,'-6'8'353'0,"-2"9"-170"16,5 4-64-16,11 3-53 16,7-1-19-16,9 4-31 0,5-6 6 15,3-3-148-15</inkml:trace>
  <inkml:trace contextRef="#ctx0" brushRef="#br0" timeOffset="193491.3679">4711 17596 914 0,'-6'9'446'15,"-11"12"-148"-15,-6 2-54 0,-14 4-91 16,-2-4-41-16,1-13-60 15,-3-9-18-15,11-16-56 16,3-10-39-16,8-5-34 16,12-1-4-16,10 3 35 15,5 6 37-15,10 11 44 16,1 4 17-16,7 14 34 16,-2 9 3-16,5 13-5 15,5 4-7-15,1 1-24 16,5-2 28-16,-2-8-613 15</inkml:trace>
  <inkml:trace contextRef="#ctx0" brushRef="#br0" timeOffset="194010.1802">5509 17511 895 0,'6'0'393'0,"13"9"-152"15,2 5-111-15,-7 14-24 0,-3-1-1 16,-18 8-22-16,-4 4-17 16,-4-3-27-16,3-2-12 15,5-14-16-15,3-8-2 16,4-23-24-16,2-7-8 0,13-12-8 15,1-3 0-15,8 6 21 16,-3 1 7-16,-5 6 6 16,0 4 4-16,-12 7 12 15,-4 6-2-15,-7 9-3 16,-5 6-2-16,4 10-13 16,-2 3-2-16,13 1-3 15,11 1-4 1,19-4-1-1,10-4 5-15,14-6-115 0,3-4-167 16</inkml:trace>
  <inkml:trace contextRef="#ctx0" brushRef="#br0" timeOffset="194276.7643">6288 17585 868 0,'-6'1'408'0,"-9"7"-102"15,-11 6-93-15,-17 9-57 0,-6 1-27 16,-7-2-79-16,7-5-15 16,12-11-9-1,7-6-3-15,15-14-17 0,2-3-11 16,9-4-26-16,4-3-8 0,9 10-1 16,2 5 14-16,7 8 27 15,-1 9 18 1,1 13 28-16,5 4-1 0,-1 12-3 31,5 2-10-31,0 1-9 16,1-4-48-16,4-18-22 15</inkml:trace>
  <inkml:trace contextRef="#ctx0" brushRef="#br0" timeOffset="194592.1436">6209 17454 1277 0,'6'-10'467'16,"21"-13"-370"-16,11-1-17 15,14 6 0-15,2 9-9 16,-6 20-2-16,-3 13 5 0,-6 19 20 16,-7 4-2-16,-11 8-18 15,-8 2-12-15,-8-1-34 16,-3-5-8-16,4-13-9 15,0-10-2-15,0-20 2 16,-2-8 2-16,-4-12-2 16,-4-4-1-16,-11-8-3 15,-7 1-6-15,-12 15-3 16,-5 8-2-16,-2 19-3 16,-2 8 0-16,0 6-19 15,4 1-44-15</inkml:trace>
  <inkml:trace contextRef="#ctx0" brushRef="#br0" timeOffset="195148.5313">6871 17600 950 0,'0'4'340'16,"-5"10"-255"-16,6 5-22 16,2 11 11-16,1 3 2 15,6 0-25-15,-6-1-7 16,6-11-11 0,-1-6-3-16,5-13 2 0,9-6 1 15,5-12 3-15,-1-4-3 16,-2-3-2-1,-9-3-2-15,-9 3-4 0,-4 7-2 16,-5 9-10-16,-2 7-6 16,-1 11-1-16,-1 7 0 15,6 6 2-15,4 1 3 0,13-2-1 16,8-3 3 0,7-8 6-16,5-3 3 15,-1-9 4-15,-5-7 1 16,-10-4 5-16,-10 0-1 15,-13-4-31-15,-5 0-49 16,-9-5-181-16,0-1-198 16</inkml:trace>
  <inkml:trace contextRef="#ctx0" brushRef="#br0" timeOffset="195249.951">7135 17504 965 0,'-4'-9'538'16,"-8"-9"-138"-16,3 9-172 15,2 2-72-15,1 7-117 0,5 5-29 16,4 6-143-16,5 4-133 0</inkml:trace>
  <inkml:trace contextRef="#ctx0" brushRef="#br0" timeOffset="195573.0174">7517 17639 821 0,'-9'-4'452'15,"-8"-1"-112"-15,-2-1-154 16,-1 7-41-16,4 7-93 0,8 4-35 16,1 11-29-16,5 4-4 15,8 7-2-15,4-1 5 16,17-2 4-16,2-6 5 16,4-12 9-16,-3-3 12 15,-6-18 60-15,-3-6 30 16,-11-13 26-16,-6-6 9 0,-9-6-36 15,-6-8-23 1,-8-8-23-16,2-4-19 0,8-10-32 16,9 0-9-16,16 9-15 15,2 8-9-15,2 27-67 16,-4 10-69-16,0 19-148 16</inkml:trace>
  <inkml:trace contextRef="#ctx0" brushRef="#br0" timeOffset="195754.3834">7821 17572 980 0,'2'12'445'0,"0"7"-217"16,-1 13-112-16,6 1-18 15,-4 2-61-15,5 0-3 16,1-7-180-1,-4-8-133-15</inkml:trace>
  <inkml:trace contextRef="#ctx0" brushRef="#br0" timeOffset="196028.882">8175 17686 762 0,'-5'13'482'16,"-7"9"11"-16,-9 5-302 15,-5 5-45-15,-7-4-73 16,0-5-22-16,3-10-19 16,2-9-2-16,11-17-37 15,6-3-38-15,14-11-27 16,7-3-7-16,10-2 25 16,1 0 32-16,-2 7 36 15,2 7 14-15,-1 18 19 16,0 9 12-16,-1 14-4 15,-1 3-6-15,-1 11-17 16,0 1-10-16,2 0-37 16,4 2-50-16</inkml:trace>
  <inkml:trace contextRef="#ctx0" brushRef="#br0" timeOffset="196499.7513">9208 17495 1310 0,'-23'10'481'16,"-19"4"-396"-16,10 10-43 0,27 11-38 15,15-3-8-15,29 4 4 16,12-4 3-16,9-7 11 15,-1-5 2 1,-14-13 3 0,-5-9 7-16,-19-19 21 15,-9-4 3-15,-15-15 6 16,-12-9-4-16,-9-22-13 16,-6-13-6-16,3-13-11 15,2 8-9-15,10 17-16 16,7 16-7-16,9 21-25 0,7 11-64 15,13 17-135-15,1 7-124 16</inkml:trace>
  <inkml:trace contextRef="#ctx0" brushRef="#br0" timeOffset="196889.4157">9656 17413 798 0,'-14'0'344'0,"-10"0"-175"16,5 6-76-16,13 5-54 16,8 4-11-16,14 6-5 15,8 0 3-15,13 1 7 16,-2-3-3-16,0-6-8 15,-7-3-3-15,-13-6 2 16,-4 0 5-16,-8-3 6 16,-7 3-1-16,-15-4-6 15,-7 2-4-15,-12 2 14 16,2 0 8-16,6 10 9 16,7-2 1-16,16 6-18 0,7-1-2 15,18 1 13-15,7 0 8 16,14-5 12-1,4 0-2-15,-3-9-22 0,-1-4-9 16,-7-3-55-16,-5-12 9 16</inkml:trace>
  <inkml:trace contextRef="#ctx0" brushRef="#br0" timeOffset="197348.8866">10652 17397 1112 0,'-10'15'427'0,"-3"10"-266"0,6 19-136 16,7 4 1-16,18 1 2 16,8-7 6-1,13-10 9-15,5-13 3 0,4-14-1 16,-1-10-5 0,-2-17-3-16,-6-7 3 0,-14-12 5 15,-12-5-4-15,-29-18-12 16,-15-1-10-16,-24-17-14 15,-7 0-3-15,-2 14-3 16,1 9 1-16,9 33-7 16,10 13-10-16,16 19-14 15,8 4-7-15,22 11 1 16,11 5 4-16,29 10-3 16,12 6-43-16,18 8-76 15,6 5-129-15</inkml:trace>
  <inkml:trace contextRef="#ctx0" brushRef="#br0" timeOffset="197569.682">11380 17616 686 0,'-10'8'384'15,"-15"9"-93"-15,-5 2-52 0,-10-4-115 16,-5-4-49-16,-6-11-43 16,-2-6-3-16,11-14-7 15,10-9-13-15,24-2-23 16,8-3-13-16,22 10-13 15,8 6 8-15,10 11 30 16,4 12 21 0,-6 15 65-16,-5 9 21 15,-7 9 7-15,-5-1-12 0,8 2-30 16,1-1-60-16</inkml:trace>
  <inkml:trace contextRef="#ctx0" brushRef="#br0" timeOffset="198214.283">12433 17371 694 0,'-24'-2'368'16,"-26"2"-80"-16,-3 6-87 16,12 17-96-16,3 6-33 15,16 11-54-15,9 6-15 16,13 0-9-16,11-2 2 15,14-10 8-15,8-6 2 16,17-14 6-16,2-6 4 0,-4-10 12 16,-7-8 8-16,-26-8 12 15,-12-2 2-15,-29-3-15 16,-13-5-11-16,-12 9-22 16,-3 1-26-16,15 6-125 15,11 3-158-15</inkml:trace>
  <inkml:trace contextRef="#ctx0" brushRef="#br0" timeOffset="198529.5529">12515 17466 592 0,'7'3'314'0,"8"10"-37"16,1 8-155-16,1 3-52 0,-2-1-15 15,-5 2-10-15,-2-4 4 16,-6-3 5-16,-2 2 1 15,-6-8-12 1,-3-1-8-16,-2-10-4 0,1-2-7 16,1-11-12-16,3-7-9 15,8-8-12-15,6-10-3 16,15-3-2-16,3 1 3 16,4 6 18-16,-4 12 10 15,-3 18 19-15,-2 6 10 0,-4 19 6 16,-3 4 5-16,-2 13 3 15,-3-3-3 1,-6 4-21-16,3-3-12 0,-5-6-14 16,2-3-64-16,7-6-174 15</inkml:trace>
  <inkml:trace contextRef="#ctx0" brushRef="#br0" timeOffset="198834.3616">13254 17471 829 0,'0'10'431'16,"-7"10"-157"-16,-2 10-87 15,-5-4-13-15,-13 3-83 16,0-3-28-16,-17-8-24 16,-1-2-8-16,1-13-11 0,1-5-6 15,13-12-36-15,7-5-14 16,11-1-17-16,8-5-3 15,15 2 20-15,10 2 3 16,11 2 18-16,4 12 13 16,5 14 23-16,-4 11 9 15,-2 9-2-15,-3 8-5 16,-8 2-10-16,-5-3 4 16,-7-3-121-16,-4-10-163 0</inkml:trace>
  <inkml:trace contextRef="#ctx0" brushRef="#br0" timeOffset="198975.4814">13170 17210 1351 0,'3'2'525'16,"0"2"-327"-16,1 11-172 0,-1 4-15 15,3 8-166 1</inkml:trace>
  <inkml:trace contextRef="#ctx0" brushRef="#br0" timeOffset="199399.8445">13713 17415 744 0,'-2'-8'420'16,"-2"-9"-97"-16,-5 10-114 15,-6 8-38-15,-15 16-85 16,-2 11-35-16,3 15-39 0,2 2-12 16,25-3-6-16,5 0-1 15,21-13 2 1,7-5 3-16,3-11 12 0,2-10 7 16,-12-10 21-1,-7-6 13-15,-15-5 3 16,-12 2-2-16,-19-1-21 15,-5 6-14-15,-8 7-8 16,5 2-57-16,20 7-488 16</inkml:trace>
  <inkml:trace contextRef="#ctx0" brushRef="#br0" timeOffset="199853.1529">14139 17605 794 0,'0'-8'383'15,"-6"-10"-141"-15,-1-2-29 0,-11-2-58 16,-3 3-26-16,-9-1-48 16,-2 5-16-16,-3 13-45 15,3 3-16-15,7 12-11 16,2 5-2-16,11 8 0 15,6 1 1-15,16 2 0 16,5-5-2-16,11-9 5 16,5-4 1-16,4-14 8 15,2-5 3-15,-2-6 5 16,-8-5 4-16,-12 0 0 16,-1 3 0-16,-10 4-1 15,0 4-3-15,0 3-1 16,-5 6-1-16,-2 6-2 15,-2 4 0-15,4 11-2 16,2 1-3-16,8 1-3 16,8 1 2-16,5-9 1 0,2-4 6 15,3-11 11-15,-1-7 14 0,-4-10 21 16,-4-5 4 0,-11-3-3-16,-7 1-28 15,-6 4-134-15,-4 3-122 16</inkml:trace>
  <inkml:trace contextRef="#ctx0" brushRef="#br0" timeOffset="200138.2952">14416 17527 1008 0,'8'-3'451'16,"10"0"-216"-16,2 3-29 15,0 14-53 1,-2 5-22-16,2 7-39 0,-3 5-18 16,-4 0-35-16,4-2-13 15,-6-10-7-15,4-8 3 16,4-12 15-16,-4-9 7 16,3-11 11-16,2-3 1 15,-5-7-9-15,0-1-8 16,-1 1-17-1,-7 0-19-15,-3 9-107 16,0 5-50-16</inkml:trace>
  <inkml:trace contextRef="#ctx0" brushRef="#br0" timeOffset="200437.4873">15332 16696 1202 0,'8'-11'519'0,"6"-7"-294"16,-2 8-28-16,-8 25-82 15,0 15-45-15,0 33-41 16,2 21 2-16,1 11-3 16,1 6-3-16,-2-3-14 15,-3-7 17-15,-3-2-145 16,-3-8-188-16</inkml:trace>
  <inkml:trace contextRef="#ctx0" brushRef="#br0" timeOffset="200711.1913">15346 17730 1000 0,'0'2'552'0,"1"3"-61"0,5-2-270 16,3 2 4-1,3 0-46-15,3-2-23 0,-2-3-39 16,-3 0-20-16,-2 0-33 16,-2 0-13-16,-5 0-21 15,-1 0-8-15,0 0-11 16,0 0-3-16,-1 0-10 0,0-1-705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11:44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20425 3340 955 0</inkml:trace>
  <inkml:trace contextRef="#ctx0" brushRef="#br0" timeOffset="-73816.92">19196 9021 505 0,'0'-4'306'0,"-5"-15"-10"0,-5 1-35 16,-11 0-63-16,-7-4-23 0,-10 9-55 16,-3 5-34-16,-10 5-45 31,-4 8-23-31,-3 16-35 15,3 6-5-15,12 21 0 16,12 9 3-16,24 12 19 16,14 9 0-16,25 1-1 15,17 0 1-15,21-19 1 0,8-13 1 16,16-28 3 0,1-15 33-16,-2-28 88 0,-15-22 35 15,-28-26 56-15,-27-11-6 16,-42-9-63-16,-20 1-31 15,-28 7-56-15,-2 11-29 16,9 26-35-16,10 18 9 0,25 29-161 16,9 16-187-16</inkml:trace>
  <inkml:trace contextRef="#ctx0" brushRef="#br0" timeOffset="-72706.92">21575 15128 832 0,'0'-12'355'15,"-8"-9"-177"-15,-8 0-30 16,-12 8-54-16,-4 0-22 16,-14 10-54-16,0 3-19 15,-6 9-21-15,3 12-2 0,15 19 7 16,6 13 5-16,22 21 19 15,9 7 2-15,21 4 0 16,9-8 0-16,16-14-1 16,3-12-1-16,12-24 8 15,7-10 6-15,5-21 103 16,4-12 51-16,-10-25 60 16,-14-14 28-16,-28-19-46 15,-23-11-42-15,-32 2-54 16,-19 8-34-16,-32 21-62 15,-7 11-14-15,1 22-103 16,4 4-188-16</inkml:trace>
  <inkml:trace contextRef="#ctx0" brushRef="#br0" timeOffset="-199593.66">19692 12261 798 0,'-27'10'370'16,"-19"10"-177"-16,-7 22-70 16,0 18-28-16,8 16-56 15,2 5-18-15,13 0-23 16,8-12-1-16,13-11-56 15,8-11-95-15</inkml:trace>
  <inkml:trace contextRef="#ctx0" brushRef="#br0" timeOffset="-199343.65">19256 12679 744 0,'0'5'344'16,"3"10"-114"-16,2 9-75 16,2 12-28-16,-1 8-14 15,4 3-36-15,0-3-8 16,6-9-6 0,5-10 18-16,5-23 42 0,6-9 12 15,-2-18-10-15,-4-4-20 16,3-7-59-16,-6 2-15 15,5 0-221-15</inkml:trace>
  <inkml:trace contextRef="#ctx0" brushRef="#br0" timeOffset="-198853.66">19974 11720 578 0,'0'-5'386'15,"-4"-3"0"-15,5 11-237 16,-2 8-46-16,0 21-74 16,2 13-9-1,0 21 15-15,1 4 5 0,0-4 3 16,0-8 0-16,-1-19-18 16,3-12-6-16,-3-14 4 15,-1-9-24-15,0-12-154 16,0-7-172-16</inkml:trace>
  <inkml:trace contextRef="#ctx0" brushRef="#br0" timeOffset="-198693.66">19986 11652 998 0,'14'-3'424'0,"20"-3"-257"16,8 2-38-16,18 3-74 0,-2 1-22 15,-4 1-17 1,-4 3 7-16,-15 5-134 0,-3-2-181 16</inkml:trace>
  <inkml:trace contextRef="#ctx0" brushRef="#br0" timeOffset="-198493.66">19969 11900 922 0,'4'2'393'0,"8"2"-199"16,13-1-53-16,15-4-40 16,11 0-33-16,6-1-45 15,0-2-101-15</inkml:trace>
  <inkml:trace contextRef="#ctx0" brushRef="#br0" timeOffset="-197933.65">20306 12184 496 0,'9'-5'289'0,"6"0"-53"0,1 0-80 15,-3-1-26-15,-2-2-42 16,0 1-12-16,-9-4-10 16,-2-1-6-16,-13 2-13 15,-6 1-10-15,-9 4-26 0,-1 5-10 0,0 0-12 16,5 6-5-16,8 7-4 16,3 0 1-1,9 5 6-15,2-4 1 16,6-2 3-16,6 0 2 15,7-7 5-15,2-2 2 16,0-3 3 0,-3-4 2-16,-2 1-8 15,-2 3-6-15,0 10 9 16,1 2 2-16,-2 9 17 16,-3 1 6-16,-3 2-5 15,-3 2-1-15,-10-2-1 16,-6-3 2-16,-9-4 5 0,-7-7 5 15,0-10-3-15,1-3-12 16,5-11-53-16,9-1-49 16,11-2-137-16,7 3-142 15</inkml:trace>
  <inkml:trace contextRef="#ctx0" brushRef="#br0" timeOffset="-197713.66">20414 12262 644 0,'1'-1'408'0,"6"1"17"16,6 8-219-16,7 3-104 16,7 5-26-16,-1 5-26 15,-3 1-12-15,0 4-19 16,-12-2-6-16,2-7-56 15,-2-4-83-15</inkml:trace>
  <inkml:trace contextRef="#ctx0" brushRef="#br0" timeOffset="-197553.66">20637 12233 1017 0,'-14'2'516'0,"-9"4"-163"16,-5 7-181-16,2 6-52 15,-4 11-71-15,2 4-18 0,5 4-21 16,0-1-4-16,8-8-62 16,0-5-94-16</inkml:trace>
  <inkml:trace contextRef="#ctx0" brushRef="#br0" timeOffset="-196343.66">15169 14774 663 0,'2'-6'375'0,"16"-4"9"15,14 2-255-15,26 9-84 16,16 8-6-16,10 22-19 16,2 12-5-16,-28 13 1 15,-7 7 1-15,-24-6 0 16,-14-7-2-16,2-12-132 15</inkml:trace>
  <inkml:trace contextRef="#ctx0" brushRef="#br0" timeOffset="-195943.66">15573 15054 639 0,'0'-3'391'0,"3"-3"0"16,2 7-279-16,-5-1-40 0,0 0-46 0,11 5-2 15,38 45-6-15,-27-28-2 16,4-3-2-16,2-8 29 31,5-11 30-31,-2-5 28 16,-2-14 49-16,-2-3-21 0,-8-4-26 0,-4-3-27 15,-7 3-86-15,-5 2-125 16</inkml:trace>
  <inkml:trace contextRef="#ctx0" brushRef="#br0" timeOffset="-195303.65">13722 14230 1019 0,'-6'3'426'16,"-6"13"-239"-1,3 13-85-15,2 27-46 0,6 6-19 16,1 10-17-16,1-2-7 15,6-14-3-15,-1-7-1 16,6-16-7-16,-1-10-49 16,4-16-196-1</inkml:trace>
  <inkml:trace contextRef="#ctx0" brushRef="#br0" timeOffset="-195133.65">13665 14198 962 0,'11'-7'438'0,"4"-7"-202"16,13 1-135-16,12 3-32 0,12 4-46 15,6 0-9-15,1 7-7 16,-4 6 1-16,-7 6-125 16,-10 3-180-16</inkml:trace>
  <inkml:trace contextRef="#ctx0" brushRef="#br0" timeOffset="-194943.65">13703 14380 1050 0,'0'0'392'0,"11"0"-285"16,8 0-72-16,19 4-27 15,10 2 2-15,8-1-70 16,3-2-281-16</inkml:trace>
  <inkml:trace contextRef="#ctx0" brushRef="#br0" timeOffset="-188613.65">13996 14703 160 0,'7'4'135'0,"6"3"33"0,-1-2-1 15,0-3-6-15,2-2-14 16,3-2-11-16,2-3-11 16,0-3-27-16,-5-4-5 15,-5-1-7-15,-4-2 0 16,-5-1-9-16,-2 1-9 16,-9 1-22-16,-3 1-13 15,-5 4-18-15,-9 3-10 16,-1 6-14-16,2 2-6 15,5 10-5-15,8-2-1 16,8 3 1-16,5 2 3 16,8-1 1-16,8 0 0 15,6-5 2-15,3-3 1 0,-1-9 7 16,-1-4 6 0,-10-8 5-16,-2 0 4 0,-3 3 2 15,-5-1 0-15,0 10-3 16,-1-1-9-16,0 9-11 15,-1-5-2-15,3 5-3 16,9 24 5-16,7 37 9 16,-15-23 7-16,-8-4 23 15,-5 2 12-15,-4-8 13 16,-8-7 1-16,-9-15-5 16,-1-14-7-16,-3-15-13 15,-6-12-10-15,13-2-57 16,7 3-64-16</inkml:trace>
  <inkml:trace contextRef="#ctx0" brushRef="#br0" timeOffset="-188053.66">14296 14825 367 0,'-2'-5'260'16,"-2"-4"42"-16,-2-3-106 15,-1 7-72-15,2-1-33 16,-2 7-62-16,1 8-22 16,4 10-26-16,2 4-5 15,9 2 7 1,4 3 5-16,9-11 9 0,3 0 3 0,1-6 5 16,0-10 4-16,-8-3 8 15,-2-7 4 1,-6-7 18-1,-4 0 9-15,-6-2 17 0,0 0 4 0,-5 5-10 16,-1 5-11-16,1 3-36 16,0 5-15-16,3 10-18 15,1 4-3-15,4 12 5 16,1 6 4-16,3 7 10 16,0 3 12-16,-10-2 32 15,-6-6 17 1,-10-2 36-16,-4-5 2 0,-5-8-6 15,1-2 12 1,-3-15 17-16,1-4-2 0,6-12-19 0,7-5-34 16,11 0-78-16,5-3-81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9:50:19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21342 6234 368 0,'-12'0'196'0,"-16"0"-45"15,11 1-39-15,14-1-51 16,9 0-8-16,30 0 1 15,9 0 0-15,35 3 15 16,21 2 6-16,42 2-1 16,23 1-2-16,33 0-5 15,4 1-9-15,6-5-15 16,-2-3-10-16,-15-6-11 0,-2-6 0 16,-35-8 7-16,-17 1-41 15,-39-1-279-15</inkml:trace>
  <inkml:trace contextRef="#ctx0" brushRef="#br0" timeOffset="662.42">23329 4528 250 0,'0'-2'208'16,"-2"-1"12"-16,-3-1-57 0,4 4-34 15,-1 0-64-15,1 5-23 16,1 26-28-16,14 72-4 16,8 5-9-16,-1 15-2 15,-1 41 14-15,-5 20 11 16,-15 9 39-16,-5 4 28 16,-5-22 18-16,1-18-5 0,8-37-27 15,2-15-26-15,3-29-25 16,0-11-1-16,1-23-35 15,-2-16-86-15</inkml:trace>
  <inkml:trace contextRef="#ctx0" brushRef="#br0" timeOffset="1410.31">23348 4465 409 0,'1'-1'255'15,"-3"1"5"-15,-6 8-63 0,-8 5-47 16,-9 4-15-16,-7 13-36 16,0 2-19-16,-4 11-37 15,2 3-15-15,3-6-17 16,4-3-3 0,9-10 2-16,7-8 0 15,9-11 1 1,2-6 3-16,10-14-1 0,4-10-2 15,12-15-3-15,6 0-2 16,1-6-2-16,4 1 0 16,-5 5 1-16,-3 0-1 15,-7 8 14-15,-7 5 9 0,-9 10 44 0,-6 6 6 32,1 14-7-32,5 11-7 0,11 16-42 15,7 7-7-15,18 6-5 16,9 1-2-16,11-3-79 15,4-5-147-15</inkml:trace>
  <inkml:trace contextRef="#ctx0" brushRef="#br0" timeOffset="2774.02">21579 2072 413 0,'-6'2'240'0,"-6"1"-25"0,-3 15-95 0,-3 6-18 16,-1 14-22-1,1 4-14-15,1 4-30 16,4 0-11-16,1-7-11 16,7-4-2-16,4-18-3 0,-1-8 2 15,6-10 5-15,0-9 0 16,2-11 1-16,8-8-1 0,-4-8-7 15,2-2-1 1,1 0-2-16,-5 2 0 0,0 3-1 16,-5 4-1-16,-3 7-1 31,0 7-1-31,-6 6 3 16,3 6-1-16,3 5-2 15,3 9-2-15,10 8-6 16,4 5-1-16,13 12-1 0,6 1 1 15,11 2 5-15,4-2 2 16,-6-4 4-16,-6-5 2 16,-19-5 2-16,-11-5 3 15,-22 0 3-15,-13-2 1 16,-19-7 1-16,-7-1-3 16,-1-10-5-16,6-2-1 15,11-4-10-15,5 1-13 0,14-2-43 16,4-3-41-16,13 6-125 15,9-1-89 1</inkml:trace>
  <inkml:trace contextRef="#ctx0" brushRef="#br0" timeOffset="3124.03">21854 2179 507 0,'-1'-2'258'16,"-1"-4"-55"-16,-1 4-34 15,3 2-52-15,-1 0-25 16,0 0-52-16,0 11-16 16,6 44-12-16,0-26-3 0,9 2-5 15,5-1-1-15,2-8-1 16,5-4 2-16,-4-13 4 31,-4-5 3-31,-1-11 8 0,-4-4 2 16,-4-11 23-16,-1-2 8 15,-5-4 7-15,-2 2 0 16,-6 6-24-16,-2 4-10 0,0 7-16 16,2 1-27-16,1 11-156 15,3 3-177-15</inkml:trace>
  <inkml:trace contextRef="#ctx0" brushRef="#br0" timeOffset="3473.54">22240 2210 435 0,'-5'-2'290'0,"-6"-4"18"0,1 4-171 16,1 5-26-1,4-2-56-15,2 2-23 16,-11 7-27-16,1 8-5 0,6 9-6 31,11-5 0-31,6 9 1 0,3-5 1 0,7-2 4 16,2-5 1-16,5-12 9 31,3-5 7-31,-1-9 24 16,-6-8 21-16,-8-5 38 0,-12-3 14 15,-11-4-9-15,-6 2-20 16,-16 5-45-16,-1 2-21 16,0 7-56-16,4 2-66 0</inkml:trace>
  <inkml:trace contextRef="#ctx0" brushRef="#br0" timeOffset="3911.1">22744 2140 737 0,'-3'0'332'15,"-3"8"-161"-15,1 9-50 16,8 13-54-16,1 10-10 0,11 18-4 16,2 5-7-16,3 9-14 15,-3-2-6-15,-3-6-8 16,-6-9 0-16,2-10-18 15,-8-10-36-15,0-18-171 16</inkml:trace>
  <inkml:trace contextRef="#ctx0" brushRef="#br0" timeOffset="4068.35">22736 2369 712 0,'5'-3'291'0,"9"-7"-177"16,7 4-66-16,11-1-42 16,0 1-2-16,5 4-9 15,-3-2-52-15,3-1-209 16</inkml:trace>
  <inkml:trace contextRef="#ctx0" brushRef="#br0" timeOffset="4506.75">23168 2194 430 0,'-9'-6'276'0,"-6"-4"-27"16,-10 3-63-16,-3-1-21 16,-2 4-51-16,0 3-24 0,4 6-49 15,5 5-20-15,9 6-26 16,7 4-5-16,5-2-5 16,5 3 1-16,9 0 9 15,4-4 3-15,7-4 7 16,1-7 5-16,-3-8 4 15,1-2 3-15,-7-9 3 16,-2-2-1-16,-4-1-45 16,-3-1-43-16,-3 1-62 15,-2-1-18-15,0 2 26 16,0 2 36-16,3 5 54 16,0-2 18-16,1 5 49 15,1 2 29-15,0 3 28 16,1 6 15-16,-1 6-14 0,1 5-14 15,4 2-16-15,1 6-11 16,0 2-18-16,1 2-7 16,-1-5-1-16,0-6 8 15,-5-14 21-15,2-5 7 16,2-14-3-16,-2-3-7 16,5-7-23-16,-6 0-8 15,-5 4-23-15,-1 4-49 16,-4 6-186-16</inkml:trace>
  <inkml:trace contextRef="#ctx0" brushRef="#br0" timeOffset="4883.38">23377 2177 705 0,'0'-4'320'0,"6"0"-136"16,5-2-98-16,18 1-60 16,3 3-7-16,8 0-6 15,-1 2-1-15,-6 1-1 16,-5 0 0-16,-8 0 2 0,-7-1 3 16,-10 2 6-16,-6-2-1 15,-6 0-1-15,-4 4-2 16,-4 0-4-16,-1 2 2 15,-3 3 6-15,3 2 5 16,0 4 7 0,6 1 1-16,7 1-8 0,5 0-5 0,7 2-13 15,6-1-4 1,4 1-3-16,2-1 2 16,6-2-8-16,-1-1-32 0,6-5-147 15,2-2-246 1</inkml:trace>
  <inkml:trace contextRef="#ctx0" brushRef="#br0" timeOffset="5268.2299">23829 2149 565 0,'-10'0'299'0,"-8"0"-91"15,-5 5-87-15,1 0-29 16,6 7-52-16,7-1-15 0,10 3-13 16,7-1 0-16,6-4 0 15,4-2 1 1,1-5-3 0,2 1 0-16,-4-5 2 15,-3-1 2-15,-5-3-1 0,-7 1-1 16,-2 0-9-16,-4-1-3 15,-11 4-4-15,-1 2-2 0,-5 3 4 16,0 5 0 0,6 4 1-16,0 4 1 0,6 0 7 15,5 3 2 1,8 0 3-16,9 0 1 16,4-3-3-16,1-1 0 15,1-3-2-15,-3-1 1 0,0-5-3 16,-4 1-30-16,1-9-247 0</inkml:trace>
  <inkml:trace contextRef="#ctx0" brushRef="#br0" timeOffset="5414.9398">23799 1993 1145 0,'-3'0'421'0,"-3"0"-348"31,3 3-46-31,3-3-90 0,0 0-134 0</inkml:trace>
  <inkml:trace contextRef="#ctx0" brushRef="#br0" timeOffset="5910.66">23927 2193 684 0,'2'-14'264'16,"10"-13"-190"-16,3-1-9 0,9-1-1 15,5 0-2-15,-3 2-4 16,4 2-1-16,-5 7-10 16,-2 4-9-16,-5 10-10 15,-3 3-2-15,-5 10-3 16,-2 5-2-16,-2 7-2 16,1 8-1-16,1 2-8 15,0 4-2-15,5 4 1 16,-5-2 2-16,1-2 7 15,-1-4 1-15,-4-10 3 16,2-6 0-16,-6-9 6 16,-6-4 2-16,-1-4 0 15,-5-3-5-15,-4-5-12 16,-2 0-6-16,-5 2-7 16,-3 2-2-16,0 10-3 15,-2 6-1-15,-2 7 0 16,1 5 1-16,2 0 2 15,4-3 0-15,10-4-41 0,3-4-55 16,11-6-197-16</inkml:trace>
  <inkml:trace contextRef="#ctx0" brushRef="#br0" timeOffset="6348.99">24561 2203 342 0,'0'0'207'0,"1"2"4"15,-1 3-52-15,-1-5-14 16,0 0-10-16,-4 12-21 15,-26 38-13-15,9-27-31 16,-2 5-14-16,-4-7-19 16,2-4-7-16,2-4-4 15,2-13-3-15,6-4-6 16,-1-6-4-16,7-7-10 16,3-1-5-16,7-6-9 15,5 0-1-15,4 0-1 16,3 2 1-16,-1 9 0 0,2 3 0 15,4 10-6-15,-2 6 3 16,5 8 14-16,4 11 7 16,1 6 12-16,6 5-2 15,0-1-5-15,3-2 0 16,-1-8-21-16,-2-4-82 0</inkml:trace>
  <inkml:trace contextRef="#ctx0" brushRef="#br0" timeOffset="6992.03">21273 2585 685 0,'-9'-3'238'16,"-4"1"-235"-16,25 2-28 15,37-3-15 1,22 2-6-16,48-4 13 0,28 3-3 15,43 2 7 1,28 0 7-16,38 5 14 16,13 1 8-16,22 0 0 15,4-3 10-15,-1-5 64 0,-7-6 25 16,-23 2 43-16,-17 2-2 16,-24 2-56-16,-22 2-21 0,-29 0-265 15</inkml:trace>
  <inkml:trace contextRef="#ctx0" brushRef="#br0" timeOffset="8263.13">20919 3101 293 0,'2'-8'193'0,"7"-8"-18"16,3-2-47-16,-1-3-18 15,-2 1-32-15,-5-2-9 16,-4 0-4-16,0 6 1 15,0 6 3-15,0 6-3 16,-2 3-23-16,1 6-14 16,0-5-24-16,0 0-8 15,-2 9-8-15,1 8-2 0,-1 41 0 16,6-27 2 0,-1 4 11-16,1 2 2 0,-7-6 9 15,-3-2 2-15,0-9 4 16,-4-2 2-16,-1-7 1 15,-2-2 2-15,-7-9-6 16,-1-2-4-16,8-4-8 16,2-1-6-16,17 4-17 15,8-3-4-15,8 6-8 16,11 1 2-16,1 3 13 16,3 5 5-16,2 3 13 15,-4-2 10-15,1-3-150 16</inkml:trace>
  <inkml:trace contextRef="#ctx0" brushRef="#br0" timeOffset="8546.41">21044 2709 590 0,'4'1'260'16,"17"10"-97"-16,7 8-78 0,14 25-2 16,6 13 7-16,-10 25-1 15,-10 12-12-15,-25 14-25 16,-12 1-5-16,-17-14-14 15,-3-14-14-15,4-27-74 16,4-11-63-16</inkml:trace>
  <inkml:trace contextRef="#ctx0" brushRef="#br0" timeOffset="14383.95">20767 4050 421 0,'16'-16'244'0,"15"-5"-38"15,5 20-93-15,1 3-23 0,-7 25-31 16,-7-2-10-16,-12 16-8 16,-5 5-8-16,-16 3-5 15,-10 4-3-15,-17-9-7 16,-4 0-7-16,-4-14-39 16,-1-13-31-16,9-13-38 15,5-9-3-15,6-13 33 16,10-2 27-16,11-8 51 15,8 1 24-15,12 0 24 16,7 5 11-16,9 14-3 16,6 8-13-16,9 17-12 15,0 5-4-15,-3 4-9 16,-4-1-2-16,-13-2-6 16,0-4-3-16,-11-2-16 15,-4-8-58-15</inkml:trace>
  <inkml:trace contextRef="#ctx0" brushRef="#br0" timeOffset="14612.43">20977 3810 839 0,'14'8'304'16,"18"17"-231"-16,9 11-16 0,11 26 22 16,-4 9 1-1,-15 19-4-15,-15 7-11 16,-26 3-18-16,-12 0-10 16,-13-17-55-16,0-12-73 0</inkml:trace>
  <inkml:trace contextRef="#ctx0" brushRef="#br0" timeOffset="19948.91">21728 2798 380 0,'-1'0'231'16,"-4"0"-36"-16,-4 2-38 0,-8 4-80 15,-8 2-27-15,-7 4-23 16,-3-1-3-16,0-2-3 16,3 1 0-16,9-8-2 15,3-2-1-15,10-2-9 16,5-1-8 0,5 0-9-16,4 2-5 0,-4 1 2 15,5 1 2-15,23 9 5 0,33 18 4 16,-28-4 11-1,-7-2 5-15,-12 8 10 0,-7 1 0 16,-19 0-2 0,-4 4 0-16,-10-9-3 15,0 1-1-15,2-10-1 16,1-4-3-16,8-9-4 16,2-1-4-16,8-2-11 15,4-1-6-15,3 1-7 0,-2-1 1 16,0 0 7-16,19 6 5 15,39 11 8-15,-30-10 1 16,-2-2 2-16,3-4 1 0,-5-3 4 16,2-4-52-1,-3-5-215-15</inkml:trace>
  <inkml:trace contextRef="#ctx0" brushRef="#br0" timeOffset="20370.36">21870 2986 589 0,'0'0'293'0,"-3"-1"-115"16,2 4-39-16,-1-3-67 16,1 0-32-16,-6 21-27 15,-10 31-5-15,18-28-4 16,3-1-2-16,10-6 1 15,2-2 0-15,3-7 4 16,-1-6 3-16,-2-5 6 16,-2-6 0-16,-2-4 1 15,-1 2-2-15,-3-5 0 16,-3 3 0-16,-5 2-2 0,-1-3 0 16,-4 6-7-16,-1-2-2 15,-3 9-6-15,5 2-5 16,-1 4-3-16,3 5-1 15,3 1 0-15,4 1 1 16,2 2 3-16,3 1 2 16,3-2 3-16,-3-3 2 0,6-4 3 15,-1-5 1-15,5-7 5 32,0-4 2-32,-4-7 1 0,-5-2 0 15,-3 4-10-15,-3 0-53 16</inkml:trace>
  <inkml:trace contextRef="#ctx0" brushRef="#br0" timeOffset="20530.71">22021 2826 817 0,'-5'-7'397'0,"-5"-4"-142"15,2 7-109-15,2 3-100 0,4 3-28 16,2 5-95-16,4 4-130 15</inkml:trace>
  <inkml:trace contextRef="#ctx0" brushRef="#br0" timeOffset="20781.24">22217 2899 886 0,'0'4'337'0,"3"7"-233"0,-1 6-28 15,1 14-15-15,2 7-7 16,0 17-19-16,0 9-6 0,-4 5-6 0,-1-2-1 31,0-17-4-31,-3-6 1 0,3-19 2 0,-3-7-1 16,-1-12-75-16,2-5-72 15</inkml:trace>
  <inkml:trace contextRef="#ctx0" brushRef="#br0" timeOffset="20910.96">22205 3119 740 0,'5'-4'280'0,"10"-2"-208"15,5 1-43-15,9 5-28 16,2 0-1-16,-1 0-149 16</inkml:trace>
  <inkml:trace contextRef="#ctx0" brushRef="#br0" timeOffset="21228.6498">22569 3004 516 0,'-1'4'268'16,"-3"5"-64"-16,-3-1-43 16,-3 6-36-16,-4 2-27 15,-3-2-38-15,-3-1-14 16,1-3-23-16,-2-9-4 16,7-1-6-16,4-1-3 0,-1-7-7 15,4 2-4-15,2-5-10 16,1-2-3-16,5 0-1 15,5 3 1-15,2 2 1 16,3 4 2-16,4 7 11 16,3 2 5-16,3 13 7 15,-1 4 3-15,0 3-6 16,-3 0 0-16,2-2-37 16,-2-5-148-16</inkml:trace>
  <inkml:trace contextRef="#ctx0" brushRef="#br0" timeOffset="21621.79">22992 2969 460 0,'-3'-3'259'0,"-2"3"-35"16,1 5-100-16,3-5-70 15,0 2-12-15,-1 21-13 16,-2 31-6-16,10-27-10 15,5 0-2-15,7-8-4 16,4-4 2-16,3-11 20 16,1-6 10-16,-2-8 23 0,-1-4 5 15,-8-4-7-15,-2-1-7 16,-10 3-19-16,-3-1-9 16,-7 2-38-16,-2 5-65 15</inkml:trace>
  <inkml:trace contextRef="#ctx0" brushRef="#br0" timeOffset="21935.74">23288 3050 528 0,'-1'9'258'0,"1"6"-90"16,0 2-52-16,-2-4-37 15,2-4-21-15,-1-3-17 16,-2-4-3-16,3-6-10 16,-1 3-5-16,1 0-14 15,0-8-7-15,3-13-6 16,14-25-3 0,-6 28 3-16,3 5 1 0,1 6 7 15,-6 3 6-15,-1 7 12 16,1 7 5-16,0 10 0 15,-6-1-4-15,2 7-8 0,-3-2-3 16,3-3-51 0,4 1-157-16</inkml:trace>
  <inkml:trace contextRef="#ctx0" brushRef="#br0" timeOffset="22250.06">23623 3054 376 0,'-4'-7'246'16,"-5"-3"33"-16,0-3-72 15,-5 5-38-15,-2 0-21 16,-5 2-54-16,1 4-24 15,3 4-44-15,3 4-14 16,8 2-16-16,2 1-4 16,7 0 0-16,4 5 2 15,9 3 4-15,2 0 2 16,0-2 3-16,2-5 3 16,-3-5 2-16,-2-1 1 0,-1-4-80 15,-4-3-123-15</inkml:trace>
  <inkml:trace contextRef="#ctx0" brushRef="#br0" timeOffset="22383.56">23563 2833 776 0,'-1'-2'362'0,"-4"5"-165"16,3 3-75-16,0-6-85 0,2 0-23 15,2 20-19-15,8 31-124 16</inkml:trace>
  <inkml:trace contextRef="#ctx0" brushRef="#br0" timeOffset="23831.78">24151 2958 202 0,'0'0'190'0,"0"-3"21"15,-8-1-37-15,-7 2-11 16,-6-1-30-16,-3 0-16 15,-2 6-31-15,2 1-25 16,7 4-44-16,1 3-9 16,9-1-9-16,4 0-2 15,7 1-2-15,5-1 1 0,7 1 3 16,4-3 1-16,1-6 3 16,-1-1 3-16,-5-2 3 15,-3-1 2-15,-6-1 3 16,-4 1 0-16,-8 2-4 15,5 0-2-15,0 0-6 16,-22 2-2-16,-33 4-1 16,32 3-2-16,3-2-1 15,4 1-1-15,9 4-2 16,2-2-1-16,6 3-2 16,5-2 1-16,6 3 2 15,3-2 2-15,8-3 4 16,4-1 1-16,2-8 2 15,4-5 0-15,0-4 3 16,-1-5 1-16,-6-2 0 0,-3 1 2 31,-6-2-1-31,-3 3-1 16,-4 8-3-16,-2 2-3 16,-3 6 0-16,-2 0 0 15,-1 5 4-15,-1-7 4 16,0 0 3-16,0 4 1 15,0 6 1-15,-1-1 0 16,-6 24 2-16,6-29 1 16,-4-5-4-16,3-5-1 0,0-4-10 15,0-5-4-15,5-5-7 16,5 1-1-16,6-1 3 16,-2 7 2-16,2 0 4 15,-1 3 3-15,-4 7 12 16,4 3 7-16,-3 9 11 15,-6 3 5-15,0 5-6 16,1-1-6-16,-4 6-8 16,5 1-4-16,-2-2-4 15,-1-3-9-15,7-4-137 16,0-5-196-16</inkml:trace>
  <inkml:trace contextRef="#ctx0" brushRef="#br0" timeOffset="29213.15">24453 2970 284 0,'1'0'189'0,"0"-5"1"0,1 2-12 15,-2 3-33-15,0-1-18 16,0 1-20-16,0 0-17 15,-1 0-31-15,1 2-12 16,-1 13-21-16,-1 37-6 16,3-28-10-16,-1-3-2 15,6-1-5-15,3-8-1 16,7-6 1-16,6-6-44 16</inkml:trace>
  <inkml:trace contextRef="#ctx0" brushRef="#br0" timeOffset="29463.56">24553 2966 602 0,'12'3'293'0,"13"-2"-89"16,5 2-80-16,6 1-53 16,-2-3-21-16,-4-1-30 15,-6-4-8-15,-3-3-30 16,-1 1-68-16</inkml:trace>
  <inkml:trace contextRef="#ctx0" brushRef="#br0" timeOffset="29669.75">24695 2984 448 0,'-1'5'256'16,"-1"8"-20"-16,-2 0-65 0,3 5-47 15,1 1-17 1,1-3-39-16,5 0-14 15,5-6-32-15,2-3-8 0,6-1-1 16,4-5-67-16</inkml:trace>
  <inkml:trace contextRef="#ctx0" brushRef="#br0" timeOffset="30653.09">24941 3101 666 0,'-3'0'361'0,"-3"1"-91"16,3 4-76-16,2-5-24 15,1 0-60-15,0 0-30 16,0 0-47-1,0 0-25-15,0 0-201 0</inkml:trace>
  <inkml:trace contextRef="#ctx0" brushRef="#br0" timeOffset="31760.86">21771 3825 397 0,'-1'0'263'0,"-1"-1"-11"0,-12 2-93 16,-6 8-22-16,-13 1-46 16,-8 1-18-16,-4-4-27 15,-1-3-13-15,6-2-21 16,4-1-7-16,14 1-14 15,7 2-12 1,15 4-13-16,8 0-2 0,13 1 2 0,10 3 7 16,12-2 13-1,2 2 5-15,6-2 22 16,-4 3 8-16,-16 7 7 16,-11 3 4-16,-23 13-7 0,-13 8 0 15,-18 3-2-15,-6-2-3 16,0 0-6-16,4-7-2 15,11-16 2-15,4-3 0 0,10-16-7 16,8-3-6 0,7-6-3-16,7-4-2 0,15-4 4 15,1-1 1-15,13 6-1 16,3 2 0-16,1 5 0 16,-2 0 5-16,-8 2-133 15,-4 5-196-15</inkml:trace>
  <inkml:trace contextRef="#ctx0" brushRef="#br0" timeOffset="32210.49">21907 4113 457 0,'1'-3'242'16,"2"-2"-54"0,0 5-48-16,-3 0-54 15,0 0-27-15,-1 15-37 0,1 38-7 16,2-32-8 0,3-2-3-16,1 0 0 0,3-5 1 15,0-8 2-15,3-4 2 16,4-11 2-1,-2-6 2-15,3-1-2 16,-6-5 0-16,-3-1 0 16,-2 2-1-16,-2 4-2 15,-4 4-2-15,-4 7-6 0,2 4-3 16,-6 7-1 0,4 4 1-16,6 7 3 0,-2 2 2 15,8-2 2-15,1-1 5 16,5-4 16-16,3-5 8 15,4-6 8-15,2-1-3 16,-3-7-10-16,1 1-4 0,-7-3-2 16,-5-3-4-16,-9 0-61 15,-3-3-69-15</inkml:trace>
  <inkml:trace contextRef="#ctx0" brushRef="#br0" timeOffset="32313.64">22070 3980 495 0,'-6'-6'343'15,"-2"-2"7"-15,1 3-173 16,2 2-53-16,3 4-82 16,0-1-28-16,2 0-120 15</inkml:trace>
  <inkml:trace contextRef="#ctx0" brushRef="#br0" timeOffset="32573.25">22307 4003 864 0,'-4'4'389'0,"-8"6"-160"16,3 6-87-16,7 9-54 16,-1 6-18-16,7 14-36 15,0 5-14-15,7 12-18 16,-2-2-1-16,4-8 4 15,-7-6 6-15,-2-23 7 16,-2-6 1-16,-6-10-65 16,1-3-60-16,-2-4-286 15</inkml:trace>
  <inkml:trace contextRef="#ctx0" brushRef="#br0" timeOffset="32713.12">22288 4237 737 0,'2'-1'322'0,"13"-1"-149"0,-1 0-117 16,9 2-56-16,3 0-1 15,-5-3-76-15,0-3-194 16</inkml:trace>
  <inkml:trace contextRef="#ctx0" brushRef="#br0" timeOffset="32995.94">22637 4034 742 0,'-1'7'326'0,"-6"12"-172"0,-4 2-18 16,-2 5-40-16,-7 1-24 16,-1-6-28-16,2 0-10 0,3-9-9 15,1-6-2 1,4-12-6-16,2-5-6 0,3-5-13 15,2-5-7-15,6 3-7 16,6 0 2-16,5 3 2 16,3 5 0-16,-1 6 15 15,3 4 4 1,2 13 13-16,2 6 4 0,-2 9-5 16,-1 5-1-16,-3-3-5 0,-1-4-74 15</inkml:trace>
  <inkml:trace contextRef="#ctx0" brushRef="#br0" timeOffset="33564.47">22982 3958 608 0,'-3'4'254'0,"0"8"-125"16,1 6-27-16,4 7-9 16,4 0-8-16,4 1-25 0,0-1-5 15,4-5-18-15,1-1-4 16,2-10-5-16,3-4 0 16,-3-13 3-16,2-3 0 15,2-9-5-15,-2-6-4 16,1-3-5-16,-4-5-2 0,-7 4-1 15,-5 2-4-15,-8 9-20 16,-5 8-35-16,-4 8-159 16,1 5-193-1</inkml:trace>
  <inkml:trace contextRef="#ctx0" brushRef="#br0" timeOffset="33861.87">23292 4058 402 0,'0'6'265'16,"1"3"-13"-16,0-1-72 16,-3-1-16-16,-2 1-37 15,0-1-24-15,-2-7-39 0,1-1-15 16,3-7-24 0,2 1-6-16,0-3-8 15,1-7-6-15,7 1-6 0,1-1-5 16,2 1-4-16,5 2 1 15,-5 4-2-15,3 2 7 16,5 11 12-16,-7 4 7 16,-1 4 9-16,-7 3-6 15,-2 1-7 1,0 1-4-16,1 1-2 0,3 0 1 0,-5 0-69 31,-1-1-61-31</inkml:trace>
  <inkml:trace contextRef="#ctx0" brushRef="#br0" timeOffset="34212.51">23578 4083 287 0,'2'-2'204'15,"0"-4"-3"-15,-2-3-54 16,0 0-18-16,-6-1-20 16,0 0-4-16,-7 3-1 15,-2 3-4-15,-4-1-19 16,0 5-16-16,2 4-34 16,-1 0-15-16,8 4-20 15,2 0-7-15,7 5-2 16,2 1 1-16,6 2 5 15,4-2 5-15,2-1 4 16,4-2 2-16,3-5 3 16,-3-2 0-16,0-4 3 0,-2-4 2 15,-5-6-85-15,-2-2-71 16</inkml:trace>
  <inkml:trace contextRef="#ctx0" brushRef="#br0" timeOffset="34363.39">23533 3876 391 0,'-6'-7'286'16,"-4"-9"40"-16,-1 4-112 0,5 2-84 16,3 3-21-16,1 7-40 15,2 1-18-15,1 11-34 16,1 2-16-16,6 7-1 16,-1 3-40-1</inkml:trace>
  <inkml:trace contextRef="#ctx0" brushRef="#br0" timeOffset="35089.65">24183 3771 457 0,'-1'-1'241'0,"-7"-4"-65"16,-4 4-44-16,-10 3-37 15,-5 2-16-15,-9 2-15 16,-3 1-9-16,1-4-17 16,2 2-11-16,13-4-17 15,6 0-6-15,13 0-18 16,4-2-3-16,9 1-2 15,6-1-1-15,14 4 5 16,9 5 3-16,2 5 3 16,-1 2 6-16,-12 6 4 0,-8 2 5 15,-19 3 4-15,-6 3 1 16,-17 0 1-16,-5-3 0 16,-2-1-3-16,1-6-1 15,6-6-2-15,7-3-4 16,9-4 5-16,5 0 3 0,9 1 17 15,6-1 10 1,7 2-1-16,3-3-4 0,4 2-14 16,1-3-6-16,1-1-6 15,3 1-15-15,-2-4-125 16,-3-3-209-16</inkml:trace>
  <inkml:trace contextRef="#ctx0" brushRef="#br0" timeOffset="35456.88">24310 3906 775 0,'1'1'330'16,"-2"5"-181"-16,1 4-52 16,-3 11-28-16,1 3 3 0,9 6-1 15,-4 2-5-15,4-3-27 16,1-3-10-16,-6-10-10 31,2-4 0-31,-3-8 6 0,3-3 1 16,-2-4 0-16,-2 1-1 15,0 1-7-15,0-6-6 16,0-16-5-16,2-30-4 16,-2 19-22-1,-2-7-16-15,-5 0-5 0,5 2 1 0,2 10 20 0,0 6 15 16,5 5 0-1,-3 6-2 1,-1 1-7-16,6 2-3 0,7 3-3 0,3 1-16 16,13 2-69-1,1 3-48 1</inkml:trace>
  <inkml:trace contextRef="#ctx0" brushRef="#br0" timeOffset="35697.01">24360 3973 666 0,'-1'0'342'0,"2"-3"-68"15,11 3-170-15,6 3-31 16,14-2-31-16,1 0-15 16,4-6-16-16,-1 1-5 15,-6-2-141-15</inkml:trace>
  <inkml:trace contextRef="#ctx0" brushRef="#br0" timeOffset="36221.3">24329 3665 602 0,'3'0'283'0,"5"-3"-115"15,-1 3-78-15,2-3-17 0,9 0-33 16,4 3-11-16,15 1-18 31,2 2-3-31,3 4 0 0,-3-1 2 16,-6-3 1-16,-1 0 2 15,-12-3-39-15,-5-5-38 16,-9-1-65-16,-6 1-4 0,-7-7 38 16,-7-1 34-16,-2 1 65 15,-3-3 11 1,2 6 17-16,5 2 8 0,3 2 2 16,6 5-9-16,3-1-7 0,3 3 3 15,-3-2 8 1,0 0 3-1,17 8 4-15,34 16-1 0,-36-11 6 16,-6 3 9-16,-10 5 14 16,-5 1 0-16,-8-4-8 15,-1 1-10-15,-1-8-14 0,2-1-67 16,4-6-379 0</inkml:trace>
  <inkml:trace contextRef="#ctx0" brushRef="#br0" timeOffset="36783.75">24639 3942 633 0,'9'0'259'16,"2"0"-131"-1,17-1-109-15,4-1-6 0,7-1-5 16,4 1-2-16,-9-3-38 15,-2 4-61-15</inkml:trace>
  <inkml:trace contextRef="#ctx0" brushRef="#br0" timeOffset="36984.81">24668 4022 368 0,'0'0'224'16,"7"0"-5"0,9 2-73-16,13-2-68 15,3 1-17-15,6 1-31 16,1-2-10-16,-7 0-10 0,-1 0-15 16,-7 0-218-16</inkml:trace>
  <inkml:trace contextRef="#ctx0" brushRef="#br0" timeOffset="37223.78">24872 3798 738 0,'-7'6'307'0,"-9"8"-172"0,2 5-33 15,-4 10-21-15,3 4-15 16,1 12-1-16,0 0-5 16,-1 0-11-16,-3-2-7 15,5-8-25-15,3-2-32 16,4-13-144-16,6-6-243 16</inkml:trace>
  <inkml:trace contextRef="#ctx0" brushRef="#br0" timeOffset="37622.75">25118 3823 609 0,'-13'8'323'0,"-9"5"-90"16,4 5-114-16,3 3-31 15,7 5-52-15,3 1-14 16,5 3-19-16,7 1-3 16,12-2-2-16,1-3 1 0,13-5 3 15,0-8 4-15,-1-13 6 16,6-4 3-1,-10-10 5-15,0-4 3 0,-11-5 5 16,-10-8 1 0,-5-4 28-16,-5-2 5 0,-13 2-2 15,-4 1-5-15,-12 10-37 16,-4 6-12-16,1 12-14 16,4 5-1-16,6 6-112 15,4 7-113-15</inkml:trace>
  <inkml:trace contextRef="#ctx0" brushRef="#br0" timeOffset="37972.92">25084 4029 449 0,'3'0'238'31,"5"-3"-37"-31,0 1-23 16,7-5-16-16,2-5-1 0,11-3-26 15,2-7-24-15,1-1-48 16,2 0-21-16,-12 5-34 16,-8 4-56-16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08:23:27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8362 13573 1009 0,'-14'0'475'0,"-18"1"-187"0,2 3-44 16,1 5-82 0,3 2-39-16,12 6-63 0,5 1-23 15,18 7-29-15,7 0-6 16,16-3-6-16,7 4-1 16,-4-14 2-16,5-4 0 15,-8-10 5-15,-6-9 5 0,-2-8 46 16,-10 0 30-16,-9-10 43 15,-5 0 15-15,-19-2-20 32,-2 2-18-32,-5 8-38 0,-3 4-15 0,4 11-23 31,-3 4-9-31,3 10-14 16,2 6-3-16,8 6-4 0,8 5-2 15,9-1 1-15,7-2-1 16,5-8 2-16,2-5 0 15,0-6 1-15,-1-3-13 16,5 0-184-16,-2 1-213 16</inkml:trace>
  <inkml:trace contextRef="#ctx0" brushRef="#br0" timeOffset="538.5784">8372 13563 1087 0,'-5'-4'561'0,"-3"-3"-191"15,3 7-146-15,-3 0-52 0,7 10-89 16,1 2-24-16,0 11-25 15,1 15-5-15,-1 20-3 16,0 11-6-16,5 17-8 16,3 10-3-16,1 23-3 15,-1 10-1 1,-9 20 1-16,-4 12 2 16,2-3-1-16,-4-9 1 0,3-18-1 15,1-13 5-15,-5-19 26 16,3-4 8-16,1-14 10 15,4-17-4-15,0-26-26 16,-3-13-8-16,3-17-10 16,1-3-5-16,3-5-49 15,-1-8-39-15,-2-5-147 16,1 0-74-16,-2 1-191 16</inkml:trace>
  <inkml:trace contextRef="#ctx0" brushRef="#br0" timeOffset="818.3172">8209 15362 431 0,'-8'-8'314'15,"-8"-7"-6"1,7-2-28-16,3-1-3 0,6 4-20 16,1 5-23-16,8 8-58 15,4 7-36-15,10 15-50 16,1 7-8-16,4 15-13 15,-1 3-11-15,-1 0-22 16,-1-8-12-16,-2-17-16 16,-8-13 21-16,-2-16 59 15,-2-9 17-15,-2-15 32 16,9-8-18-16,0-12-63 16,3-4-18-16,8-2-28 15,3 2-37-15</inkml:trace>
  <inkml:trace contextRef="#ctx0" brushRef="#br0" timeOffset="1537.4477">8244 15870 1142 0,'-3'10'494'0,"-8"15"-256"0,4 14-90 0,7 20-76 15,1 9-22-15,11 12-25 16,-1-2-11-16,1-16-6 31,2-11 0-31,-6-27-8 0,0-11-7 0,-2-13-35 16,-6-14-42-16,-7-17-109 15,-7-14-56-15,-12-22-83 16,-2-10 39 0,-4-7 140-16,5 3 85 0,14 15 202 0,5 14 59 31,8 17 77-31,4 8-5 15,11 12-47-15,12 9-42 16,18 7-89-16,7 5-11 0,9 3-34 16,0 0-8-16,-2 1-15 15,-1-3 16-15,-3-6-203 16,-12-1-200-16</inkml:trace>
  <inkml:trace contextRef="#ctx0" brushRef="#br0" timeOffset="1718.0353">8310 16089 1506 0,'7'0'547'0,"17"0"-433"0,4-4-60 15,9 3-18-15,3 2-8 16,-4 8-77-16,2 8-126 15</inkml:trace>
  <inkml:trace contextRef="#ctx0" brushRef="#br0" timeOffset="2162.3846">8723 16398 463 0,'3'-8'309'16,"0"-6"-23"-16,-1-3-61 16,-1-1-28-16,-4-3-33 0,-5 1-11 15,-11 1-13-15,-4 3-8 16,-11 11-18-1,0 5-11-15,1 14-33 16,3 7-17-16,15 7-31 0,7 2-14 16,16 2-14-1,8-5-5-15,14-6-2 16,3-6 1-16,8-8 2 16,-3-4 3-16,-7-5 6 0,-7-3 2 15,-11 2 6-15,-4 0 0 0,-9 8 2 16,2 10 1-16,-9 13-1 15,-2 8-2-15,-8 12 0 16,-9 3-2-16,-1-2 3 16,-3-6 1-16,-1-23-3 15,2-19-8-15,5-35-54 16,-1-14-47-16,2-24-188 16</inkml:trace>
  <inkml:trace contextRef="#ctx0" brushRef="#br0" timeOffset="2740.6757">8178 15608 741 0,'-4'1'407'0,"-2"1"-89"16,6 0-110-1,0-2-113-15,15 4-37 0,59 10-33 0,-20-9-2 16,5-1-2-16,0 0-3 16,-7 1-5-1,-3 0-4-15,-7-1-53 0,-8 1-46 16,-5-1-127-16,-7 1-81 15,-10-4-46-15,-6-2 39 16,-10-12 182-16,-4-5 135 16,-6-2 197-16,0 3 39 0,6 9 8 15,1 3-27-15,8 5-82 16,9 3-29-16,7 2-54 16,6 8-23-16,2 4 4 31,-6 1 19-31,-9 8 15 0,-6 2 0 0,-10-2-12 15,-2 3-9 1,-5-9-195-16</inkml:trace>
  <inkml:trace contextRef="#ctx0" brushRef="#br0" timeOffset="4280.112">8419 13527 179 0,'-5'0'82'0,"0"7"-4"0,4-1 13 16,-5-6 45-16,8 5 24 15,-4-4 8-15,1-1-10 16,0 0-37-16,0 0-18 0,0 0-26 16,-1 5-7-1,-3 5-14-15,-9 26-8 16,13-33-9-16,0-3-1 16,4 0 10-16,-3-1 2 15,0 0 15-15,0 0 2 0,0 0-6 16,0 0-1-16,0-1-19 15,0 1-5-15,0 0-9 16,0 0-7-16,0 0-6 16,11-28 3-16,9-32 6 15,-10 17 8 1,10-17 19-16,13-21 11 0,23-42 23 0,16-11 4 16,22-37-8-1,-1 7-11-15,-13 26-26 16,-15 10-6-16,-29 36-10 15,-4 11-2-15,-12 12-3 16,-3 8-5-16,-9 18-1 16,-4 12 0-16,-1 13-9 15,-3 3-1-15,2 7-5 0,-2-7-1 0,6 2 3 16,0 4-1-16,0 0-2 31,0 7 0-31,-5 3-5 16,-1 0-1-16,0 0 0 15,0 0 2-15,0 0 3 16,0 0 1-16,-1 0 3 16,1 0 1-16,0 0 0 0,0 0 2 15,0 0 1-15,-1 0 1 16,0 1 2-16,0-1-1 16,-1 0-2-16,-13 6-1 15,-38 8 1-15,28-13 1 16,-1 5-4-16,2 1-1 15,6-2-4-15,3 1-5 16,10-2-4-16,5-1-1 16,8 3-2-16,6-6 3 0,9-8 3 15,0-7 2-15,17-7 1 16,-2 0 1-16,2 2 3 16,0 5 0-16,-13 8 2 15,-2 3 0-15,-16 7 2 16,0 9 1-16,-9 4 14 15,-4 6 7-15,-2 7 7 16,-2-6-2-16,4 3-13 0,1-4-7 16,3-12-9-16,5 2-5 15,4-4-170 1,4 4-85-16</inkml:trace>
  <inkml:trace contextRef="#ctx0" brushRef="#br0" timeOffset="4794.4934">9395 11759 860 0,'0'-9'502'16,"0"-7"-81"-16,7 9-218 16,1 6-62-16,1 9-64 0,2 11-6 15,0 16-4-15,-2 3-1 16,-3 5-19-16,-2-5-13 15,-4-8-15-15,0-7-3 16,-4-7 1-16,1-6 3 16,-3-11 0-16,0-2-3 15,4-12-9-15,3-5-4 16,8-5-4-16,6-3-2 16,12-4 2-16,3-2 1 15,7 9 2 1,0 3 0-16,-5 13 0 15,-3 9 0-15,-10 15 3 0,-5 7 0 16,-4 10 2-16,-4 0-1 16,-1 2-1-16,-2-2-1 15,-3-4-1-15,0-3-1 0,-2-10-3 16,-2-4-24 0,1-11-130-16,0-7-104 15</inkml:trace>
  <inkml:trace contextRef="#ctx0" brushRef="#br0" timeOffset="5313.7826">9404 11528 1001 0,'-4'-3'463'0,"-6"-8"-171"16,5 3-70-16,5 3-90 0,4 2-33 16,10 5-65-16,5 0-9 15,9 3 2-15,8 1 2 16,10-5-3-16,4 1-3 15,3-2-6-15,-4-2-3 16,-7-3-1-16,-3-1-1 16,-18-3 2-16,-8 3 0 15,-12-1 0-15,-8 4-4 16,-7-1-5-16,-6-1-3 0,-4 0-2 16,-1-3 0-16,4 2-2 15,10 2-6-15,11 1-3 16,5 3 0-16,14 2 0 15,0 3 4-15,6 7 5 16,-1 0 1-16,-14 7 6 16,0 4 10-16,-10 1 23 15,-1 2 6-15,1 0 13 16,-2-6-2-16,-7-8-16 16,1-2-6-16,-5-7-7 15,3 2-61-15</inkml:trace>
  <inkml:trace contextRef="#ctx0" brushRef="#br0" timeOffset="105483.8273">18748 13721 357 0,'5'-5'284'16,"2"-7"41"-16,1 3-75 16,0-1-17-16,-6 4-42 15,1 6-36-15,-8 10-47 16,-2 10-21-16,-4 18-31 16,-1 8-2-16,2 13-26 15,0 2-6-15,7-8-9 0,-1-7-3 16,6-17-32-16,1-7-51 15,2-12-142-15,-1-6-114 16</inkml:trace>
  <inkml:trace contextRef="#ctx0" brushRef="#br0" timeOffset="105716.3906">18707 13742 730 0,'4'-1'356'0,"9"-2"-112"0,14-1-49 15,20 2-74-15,9 0-23 16,10 0-50-16,-7 2-16 16,-16 3-14-16,-7 0-26 15,-14 2-137-15,-3 2-167 16</inkml:trace>
  <inkml:trace contextRef="#ctx0" brushRef="#br0" timeOffset="105905.6083">18756 13882 791 0,'0'-1'391'15,"8"-2"-111"-15,14 3-90 16,18 1-76-16,4 4-26 16,6 7-43-16,-8-2-17 15,-9 1-109-15,-4 1-175 16</inkml:trace>
  <inkml:trace contextRef="#ctx0" brushRef="#br0" timeOffset="106607.2968">19155 14124 436 0,'4'-7'267'0,"1"-9"-6"16,-1-2-37-16,-6 5-57 15,-4 0-31-15,-11 1-48 16,-3 5-24-16,-2 7-40 16,0 5-11-16,7 7-23 15,2 0-5-15,10 4 1 16,2-3 1-16,7 1 5 16,4-4 1-16,5-3 3 0,5-3 2 15,0-7 5 1,3 2 3-16,-5-5 6 0,-4-2 16 15,-9 5 21-15,-1-1-2 16,-2 10-2-16,-2 3-14 16,0 10-20-16,0 3-1 15,-5 2 1-15,0 6-3 0,-9-3 6 16,-3-4 4-16,-9-8 7 16,-1-6 3-1,-2-9 3 1,2-8-2-16,10-4-12 0,3-3-20 0,13 5-84 15,4 2-67-15,9 4-353 16</inkml:trace>
  <inkml:trace contextRef="#ctx0" brushRef="#br0" timeOffset="106868.2338">19291 14225 907 0,'7'5'434'16,"1"2"-173"-16,6 4-116 0,7 10-25 15,-10 0-65-15,-1 0-23 0,-2 4-21 16,-3 0-4-16,1-5-47 31,3-1-57-31,-2-6-194 0</inkml:trace>
  <inkml:trace contextRef="#ctx0" brushRef="#br0" timeOffset="107046.2267">19469 14207 812 0,'-5'0'450'15,"-2"2"-99"-15,-8 5-166 16,-2 7-38-16,-4 9-63 0,-2 1-16 16,-1 11-30-16,-4-4-14 15,4-2-19-15,1-4-55 16,8-11-159-16</inkml:trace>
  <inkml:trace contextRef="#ctx0" brushRef="#br0" timeOffset="107848.4814">18827 13620 356 0,'1'0'186'0,"1"2"-53"15,-2-2-70-15,0 0-14 16,0 0 4-16,0 0 16 15,0 0 48-15,0 0 10 16,9 1 5 0,21 3-12-16,49 1-39 0,-25-8-14 15,8 2-31-15,-3 3-8 16,-1 4-13 0,-11-2-5-16,-18 1-18 0,-11-5-12 15,-12 0-17-15,-5-1-6 16,-10-6 13-16,1 3 9 15,-11-8 13-15,-1-1 8 0,1 0 4 16,1-4 0-16,6 8 6 16,6 3 4-16,9 6 10 15,2 3 4-15,14 7 10 16,-2 4 1-16,3 3 9 16,-4 4 11-16,-14-2 5 15,-2-5-1-15,-9 4-8 16,-5-2-12-16,-3 0-11 15,-3 0-63-15</inkml:trace>
  <inkml:trace contextRef="#ctx0" brushRef="#br0" timeOffset="108671.6368">15662 16121 577 0,'-1'-2'372'0,"-4"2"-20"0,4 8-123 15,1 19-119-15,-1 10-27 16,3 19-28-16,2 5-16 16,2 2-16-16,0-4-8 15,0-19-17-15,2-9-42 16,-3-19-133-16,2-9-251 16</inkml:trace>
  <inkml:trace contextRef="#ctx0" brushRef="#br0" timeOffset="108823.7723">15664 16077 1105 0,'12'0'425'0,"21"4"-303"16,11 0-26-16,13-1-26 16,0 1-21-16,-4-3-22 15,-1 2-63-15,-9 0-269 16</inkml:trace>
  <inkml:trace contextRef="#ctx0" brushRef="#br0" timeOffset="109010.0603">15695 16232 911 0,'10'7'389'0,"6"3"-217"16,21-2-96-16,9 0-19 16,10-5-64-16,-3 2-153 15</inkml:trace>
  <inkml:trace contextRef="#ctx0" brushRef="#br0" timeOffset="109565.2241">16076 16458 281 0,'1'-4'215'0,"7"-8"56"0,0 1-48 16,-4-7-48-16,1 0-22 16,-13-1-42-16,-3 1-18 15,-8 3-27-15,-4 5-15 16,1 10-34-16,-3 4-12 15,3 14-14-15,4 3-6 16,12 6 0-16,7-2 1 16,14-2-2-16,4-4-7 15,5-10 3-15,-2-7 1 16,-4-5 15-16,-2-5 11 16,-9-5 13-16,4 4 12 0,-6 0 18 15,0 4 4-15,3 9-6 16,-1 5-10-16,0 12-20 15,1 3-4-15,-8 5 0 16,0 4-3-16,-5-2 5 16,-5-4 4-16,-5-4 5 15,-4-9 6-15,-4-12 3 16,0-4-6-16,1-16-30 0,5 0-39 0,10 2-128 16,7-2-140-16</inkml:trace>
  <inkml:trace contextRef="#ctx0" brushRef="#br0" timeOffset="110050.1453">16249 16613 334 0,'-2'-2'229'0,"-2"-2"18"16,-1 1-62-16,4 3-66 16,0 0-29-16,0 0-35 15,0 0-10-15,-6 9-14 16,-17 38 0-16,25-26-3 15,1 2-5-15,9-5-3 16,1-2-3-16,7-6-1 16,1-6 0-16,-1-7 3 15,-2-6 2-15,-4-7 1 16,-4-3-1-16,-2-2 10 16,-4 1 11-16,-1 8 28 15,-2 4 9-15,0 8-12 16,1 8-12-16,1 9-24 15,3 8-12-15,-4 11-2 16,-1 8-1-16,-11 7-5 16,-6 1 6-16,-12-1 27 15,-5-8 4-15,-3-10 9 16,0-10-2-16,4-24-97 0,-1-11-74 16,1-27-298-16</inkml:trace>
  <inkml:trace contextRef="#ctx0" brushRef="#br0" timeOffset="110633.4237">15660 15917 867 0,'4'1'366'16,"14"2"-174"-16,10 4-72 16,27-2-30-16,8-2-12 15,18 2-33-15,-5-1-11 0,-10-4-8 16,-12 1-2-16,-23-4-26 15,-3-3-36-15,-16-3-71 16,-6-1-34-16,-8-6-17 16,-8-3 30-16,-3-3 63 15,-4 1 38-15,7 5 61 0,1 5 19 16,9 10 11-16,2 1 2 16,10 10-12-16,6 4-14 15,12 7 15-15,4 5 15 16,-16 6 55-16,-9 10 25 15,-23-3 32-15,-9 3-11 16,-4-7-58 0,0-8-21-16,4-4-78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1-10-27T21:30:12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 17735,'0'0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9T13:08:58.32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18781 9937 298 0,'-4'-15'175'0,"-3"-11"-26"16,6-7 8-16,0-1 18 0,2 11-10 15,2 7-25-15,1 20-31 16,-2 8-16-16,1 22-18 16,-3 13-3-16,-4 9-15 15,1 1-11-15,-3-11-17 16,2-8-5-16,4-18-12 15,0-8-6-15,5-12 0 0,-3-8 8 16,1-18 5-16,2-12 2 16,3-27-4-16,3-10-8 15,0-3 1-15,1 5 6 16,-3 25 20-16,-4 10 7 16,-5 22 8-16,-3 8-4 15</inkml:trace>
  <inkml:trace contextRef="#ctx0" brushRef="#br0" timeOffset="147301.37">18862 9629 681 0,'-3'1'333'0,"-4"4"-75"15,5-3-134-15,6 0-76 16,7 2-4-16,7-2-18 15,4 0 2-15,3 4 8 16,2 2 1-16,-6 4-2 16,-2 3 5-16,-8-4 17 15,-9 3 4-15,-3-5 7 16,-8-3-1-16,-1-7-22 16,2-8-9-16,1-6-24 15,7-3-10-15,0-5 1 0,3 2 5 16,0 2 12-16,-3 4 2 15,1 14 0-15,-1 2-3 16,-4 8-5-16,-1 5-1 16,-5 4-4-16,-5 2 1 15,-3 3 1-15,2-1-1 16,4-5-2-16,2-3-3 16,7-8-3-16,1-5-2 15,3-4 14-15,-1 1 3 0,0 1 7 16,2-5 0-16,6-11-12 15,20-28-4-15,-19 32-3 16,-3 1-1-16,-2 5 1 16,1 3 0-16,-5 7 1 15,1 5-2-15,-2 2-4 16,-2 6 0-16,3 3-3 16,4-1-1-16,3-2 0 15,3-3-3-15,0-11 0 16,-1-5 2-16,7-6 2 15,-8-4 2-15,4 0 1 16,-1 2 1-16,-5 2 2 16,2 5 2-16,-3 1 10 15,-7 0 2-15,1 0 4 16,1 2-2-16,-1 0-9 0,0-1-5 16,0 1-3-16,-5-16-1 15,-4-26-2-15,10 34 1 16,0 3-4-16,0 7-3 15,0 8-2-15,-1 2-1 16,3 14 3-16,-1 1 5 16,-1 0 3-16,3 3 3 15,-5-8 2-15,1-2 0 16,1-8 2-16,1-7 1 0,0-6 3 16,-1-6 0-16,3-6-2 15,-5-5 1-15,2-3-4 16,2-7-1-16,-1 4-2 15,3 0-1-15,0 7-1 16,-3 5 0-16,1 10 0 16,1 4-2-16,-2 9 0 15,1 3-2-15,-2 5 0 16,-1 3 1-16,2 5 1 16,-1-1 0-16,1-2 1 15,3-3 1-15,-4-11 1 16,4-2 4-16,-1-8 8 15,-7-3 1-15,-4-5 2 16,-3-4-4-16,2 3-45 16,3-2-73-16</inkml:trace>
  <inkml:trace contextRef="#ctx0" brushRef="#br0" timeOffset="147301.37">19242 9655 415 0,'-1'-1'204'0,"1"-1"-63"16,0 0-30-16,0 0-37 15,0 1-6-15,0 1 1 16,0 0 2-16,0 0 2 16,0 0 2-16,0 0 1 15,0 0-2-15,0 0-13 0,1 4-9 16,2 13-9-16,6 31-4 16,-9-28-2-16,2 0-2 15,1-3-13-15,-2-6-3 16,3-4 18-16,-4-7 12 15,0-5 6-15,-3-6 3 16,3-6-21-16,0-3-10 16,4-2-15-16,0 3-5 15,1 6-2-15,-2 2 1 0,0 6-12 16,-3 5-56-16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18T08:44:42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18598 8433 690 0,'-2'4'332'0,"-1"5"-120"16,3 2-54-16,9 3-49 0,8 6-6 15,19 4 8-15,10-1-3 16,20 0-18-1,5-4-11-15,1-10-33 0,-7-2-10 16,-9-11-5-16,-4-4 3 16,-14-10 11-16,-6 1 1 15,-19-3-20-15,-10 3-54 16,-12 6-514-16</inkml:trace>
  <inkml:trace contextRef="#ctx0" brushRef="#br0" timeOffset="722.6">18796 9007 615 0,'-14'4'321'15,"-16"3"-90"-15,2 9-86 0,6 5-88 16,5 4-23 0,10 11-21-16,7-5-8 0,10 0-1 0,8-1 3 15,13-9 14-15,2-5 6 16,6-12 19-16,1-6 17 15,-6-13 28-15,1-6 13 16,-13-12 16-16,-3-4-7 16,-11-10-9-1,-8-6-14-15,-8-15-29 16,-9-5-15-16,-10 6-30 16,-5 10-11-16,-7 26-17 15,1 14-5-15,3 21-15 16,5 10-7-16,18 13 4 15,11 10 2-15,20 6 15 16,18 1 9-16,15-7 7 16,4-6 22-16,-3-14-166 15</inkml:trace>
  <inkml:trace contextRef="#ctx0" brushRef="#br0" timeOffset="5527.5">20546 2450 337 0,'0'-6'286'16,"0"-5"33"-1,0 6-87-15,0-1-37 0,-2 6-66 16,1 0-24-16,0 0-39 16,-2 9-19-16,-9 20-22 15,-10 33-12 1,5-20-10-16,-1 5 0 0,0 7-78 16,-3 5-127-16</inkml:trace>
  <inkml:trace contextRef="#ctx0" brushRef="#br0" timeOffset="5873.45">20344 3102 466 0,'3'-3'322'16,"3"-7"1"-16,-2 5-97 0,-1 5-41 15,-3 1-61-15,-1-1-30 16,-1 9-52-16,-8 19-10 16,-14 43-18-16,7-26-6 15,2 5-12-15,0 0-58 16,0-5-184-16</inkml:trace>
  <inkml:trace contextRef="#ctx0" brushRef="#br0" timeOffset="6186.74">20111 3736 738 0,'-3'-1'402'0,"-2"-1"-78"16,-3 7-215-16,-3 6-50 16,2 16-53-16,-2 4-6 15,1 9 0-15,5 2-7 0,0-4-139 16,2 0-147-1</inkml:trace>
  <inkml:trace contextRef="#ctx0" brushRef="#br0" timeOffset="6364.63">19997 4124 921 0,'-5'7'400'15,"-5"4"-192"-15,3 12-148 16,-2 5-28-16,-2 10-23 0,3 0-5 16,-1 1-10-16,-1-2-79 15</inkml:trace>
  <inkml:trace contextRef="#ctx0" brushRef="#br0" timeOffset="7062.39">20988 2210 686 0,'-2'-3'368'0,"-6"-2"-97"15,-4 4-85-15,-3 10-108 16,2 8-37-16,-4 14-38 15,5 10-7-15,4 5-4 16,1-1-1-16,10-8 1 16,5-6 1-16,11-15 6 0,6-3 3 15,5-16 12-15,0-6 7 16,0-9 6-16,-3-9 1 16,-7 0 0-16,-1-5 3 15,-10 6 12-15,-3 4 4 16,-6 9-4-16,-3 11-16 15,-2 15-27-15,-2 10-10 16,0 16-8-16,1 7 7 16,5 4 6-16,-3 0 0 15,-5 0 7-15,-6-4 8 0,-12-2 20 16,-1-4 11 0,-2-14 30-16,1-13 24 0,3-21 23 15,-3-12-1-15,9-16-35 16,6 4-32-16,12 6-51 15,4 11-76-15</inkml:trace>
  <inkml:trace contextRef="#ctx0" brushRef="#br0" timeOffset="28986.49">1564 7496 783 0,'1'5'293'16,"10"1"-188"-16,16-1-14 0,35 5 12 15,12-7 2-15,27-3-26 16,8 3-13 0,-16-3-20-16,-6 1-8 15,-28-1-11-15,-5-1 2 16,-25-6-61-16,-3 0-47 15,-20-1-105-15,-5 1-71 16,-14 3-39-16,-9 3 15 16,-15 1 93-16,-9 2 66 15,4 5 100-15,-1-4 41 0,8 5 66 16,9-1 32-16,6 4 44 16,7 3 10-16,9 9-18 15,4 2-18-15,3 11-17 16,4 5-9-16,1 6-16 15,-4 6-4-15,-3 1-25 16,-1-5-14-16,0-5-24 16,1-10-8-16,4-12 15 15,-1-4-63-15,2-11-212 16</inkml:trace>
  <inkml:trace contextRef="#ctx0" brushRef="#br0" timeOffset="29282.02">2364 7788 888 0,'-10'0'363'16,"-8"2"-234"-16,-2 6-60 15,4 10-64-15,1 6-15 0,11 10-13 16,4 1 2-16,4 0 9 15,11-5 4-15,12-10 9 16,2-10 5-16,8-14 42 16,-2-3 35-16,-11-16 44 15,-4-3 21-15,-14-5-16 16,-8-3-31-16,-12 6-50 16,-5 5-29-16,-7 11-61 15,0 8-83-15</inkml:trace>
  <inkml:trace contextRef="#ctx0" brushRef="#br0" timeOffset="30102.75">3480 7837 541 0,'2'0'260'16,"-2"4"-73"-1,-1 8-40-15,-11 14-32 0,-8 5-2 16,-10 9-25-16,-5-3-20 16,-7-7-25-16,10-5-5 15,2-13 2 1,7-7 1-16,8-14-8 16,1-4-10-16,9-12-29 15,1-2-13-15,11-1-9 16,3-3 1-16,3 4 5 15,-4 9 0-15,7 11-5 0,3 8 6 0,4 14 14 16,6 3 9 0,-7 11 15-16,-3 1-4 0,3-1-1 15,-2-2-2 1,3-13 1-16,2-4 3 16,-3-11 7-16,5-6 1 15,-2-7 6-15,-3-10 0 16,-4-6-2-16,-1 3-1 0,-9-5-7 15,-3 6-5-15,-5 11-4 16,0 3-7-16,-3 18-11 16,-2 7-1-16,8 15-3 15,-5 8 3-15,7 2 8 16,4 0 0-16,9-8 3 16,8-7 2-16,3-11 7 15,-4-6 3-15,-2-13 18 16,0-7 19-16,-4-8 28 15,0-6 4-15,-11-1-10 16,-6 1-19-16,-6 0-39 16,-3 5-50-16,-3 9-135 15,2 5-187-15</inkml:trace>
  <inkml:trace contextRef="#ctx0" brushRef="#br0" timeOffset="30277.47">3785 7913 885 0,'19'0'371'0,"9"-3"-205"16,14-2-108-16,3 5-18 0,-1-2-21 15,-6 1-2-15,-6 1-1 16,-7-3-13-16,-2 1-102 16,-4-2-107-16</inkml:trace>
  <inkml:trace contextRef="#ctx0" brushRef="#br0" timeOffset="30401.12">4024 7917 475 0,'-4'11'268'0,"-3"15"-37"15,7 1-39-15,5 0-60 16,1-2-30-16,-4-3-47 16,3-3-17-16,-4-6-16 15,4 1-20-15,10-2-377 16</inkml:trace>
  <inkml:trace contextRef="#ctx0" brushRef="#br0" timeOffset="30668.83">4393 7992 742 0,'-19'-10'400'0,"-12"-7"-96"0,-2 8-164 16,-3 2-42-16,8 10-64 15,5 8-14-15,7 11-23 16,5 1-6-16,11 6-5 16,2-2 2-16,15-5 21 15,9-2 15-15,7-10 30 16,4-3 11-16,0-10 6 16,-4-7-3-16,-7-6-11 15,-10-4-8-15,-4-5-97 16,-8 3-143-16</inkml:trace>
  <inkml:trace contextRef="#ctx0" brushRef="#br0" timeOffset="31220.62">4521 7963 814 0,'10'-2'364'16,"14"-2"-147"0,-3 3-31-16,-6 8-57 0,-2 6-22 0,-10 5-54 15,-3 2-18-15,-8 1-16 16,-2 4-3-16,-1-3-6 16,3-4 2-16,4-9-5 15,3-3-9-15,3-11-37 16,1-3-10-16,8-9-9 15,1-4-1-15,8 4 22 16,2-6 6-16,-4 8 13 16,-4 0 12-16,-8 2 26 15,-5 9 10-15,-2 1 8 16,-5 3 3-16,5 0-13 16,0 0-9-16,0 2-10 15,-3 11-3-15,4 32-2 16,11-30 1-16,2 0 0 15,2 0 0-15,7-3 3 16,0-4 4-16,1-8 9 16,2-2 3-16,-4-9 2 15,-1-3-3-15,-2-5-7 0,-1-3-3 16,-8 0-2-16,-1 2-2 16,-8 7-7-1,1 7-9-15,-2 9-5 0,-1 6 0 16,2 8 4-1,0-1 8-15,3 4 1 16,-2 1-1-16,-1 1 1 16,0-1 1-16,-3-5-89 0,-1-3-89 15</inkml:trace>
  <inkml:trace contextRef="#ctx0" brushRef="#br0" timeOffset="31361.49">4895 7659 1138 0,'-3'-6'524'0,"-5"-7"-255"16,4 7-126-16,3 10-145 15,4 7-44-15</inkml:trace>
  <inkml:trace contextRef="#ctx0" brushRef="#br0" timeOffset="31870.84">4924 7928 752 0,'12'5'299'0,"7"4"-182"0,7 12-91 16,-2 7-3-16,0 2 18 16,-2-2 11-16,-4-3 21 15,1-2 2-15,-5-7-14 16,-4-6-10-16,-1-9 36 15,2-5 7-15,4-10 6 16,4-5 4-16,2-9-54 16,2-1-14-16,-6 0-19 15,-5 5-5-15,-6 14-133 16,-9 8-130-16</inkml:trace>
  <inkml:trace contextRef="#ctx0" brushRef="#br0" timeOffset="32152.95">5301 8034 1033 0,'5'0'423'15,"2"5"-248"-15,2 2-70 0,4 8-44 16,-5-1-2-16,-3-2-10 16,-1 0-8-16,-1-5-16 15,2 1-4-15,2-7-2 16,3-1 2-16,4-8 7 15,5-7-1-15,-1-3-8 16,-2-1-6-16,-1 2-13 16,-3 3-7-16,-2 8-8 15,4 9-1-15,-7 11 1 16,3 7 3-16,-7 10 7 16,-5-2 3-16,2 3-54 15,0 0-122-15</inkml:trace>
  <inkml:trace contextRef="#ctx0" brushRef="#br0" timeOffset="32504.23">5639 8000 1030 0,'6'-5'415'15,"15"-2"-258"-15,7 0-51 0,18 4-43 16,5 2-4 0,-8 0-18-16,-3 1-11 15,-8 4-15-15,-8-2-3 0,-9 4-38 16,-4-3-38 0,-11-2-88-16,-1 0-47 15,-4-2-30-15,4 1 37 16,0 0 86-16,-13 0 58 0,-27 5 122 15,27 4 35-15,8 1 43 16,-4 5 7-16,-3 6-44 16,6-3-33-16,5 6-44 15,3 0-19-15,6 1-11 16,3-2-20-16,-2-7-190 16</inkml:trace>
  <inkml:trace contextRef="#ctx0" brushRef="#br0" timeOffset="32774.47">6177 8076 1054 0,'-11'-11'453'16,"-14"-7"-247"-16,0 3-47 0,-1 6-71 15,5 7-34 1,4 7-52-16,2 7-14 15,3 5-9-15,6 5 0 0,9 1 8 16,7 1 4-16,16-2 3 0,0-5 6 16,6-8 16-1,3-8 8-15,-5-6 16 16,-2-5 6-16,-15-5 6 16,-5-1-4-16,-12-2-56 15,-8 0-71-15</inkml:trace>
  <inkml:trace contextRef="#ctx0" brushRef="#br0" timeOffset="34122.49">7142 8017 488 0,'-3'-5'282'0,"-6"-1"-42"31,-9-3-70-31,-5 6-84 16,-2 3-24-16,1 6-32 15,6 5-17-15,13 3-27 16,5 1-6-16,14 4-2 15,5-4 4-15,10-2 16 16,1-1 4-16,-4-9 10 0,-1-3 5 16,-13-2 14-16,-7-3 4 15,-11 2-6-15,-10-3-5 16,-12 6-6-16,-3 0 1 16,-3 0 1-16,1 5-2 15,11 2-18-15,5 4-6 16,14 4-10-16,3 0 2 15,10 4 5-15,7-3 3 16,9-1 6-16,6-2 4 16,3-8 5-16,3-2 0 0,1-5 4 15,-2-3 1-15,-2-7 1 16,-6-2 1-16,-3-1 0 16,-6 3-2-16,-8 2-6 15,-3 5-2-15,-5 5-6 16,-4 7-2-16,2 3 3 15,-2 5 1-15,2 2 5 0,-2-3 3 16,0-4 5-16,0-2 2 16,-1-6 17-1,1-4 2-15,0-7-1 0,0-2-4 16,-1-9-19 0,3 1-8-16,3-1-4 0,4-1-3 15,4 5-8 1,-3 0-3-16,4 8-2 0,0 7 5 15,0 4 10-15,-1 5 3 16,5 6 5-16,-6 1-3 16,1 2-1-16,-1 3 0 15,-5 2 22-15,-2-3-56 16,0 0-238-16</inkml:trace>
  <inkml:trace contextRef="#ctx0" brushRef="#br0" timeOffset="34286.96">7687 8063 852 0,'1'-3'446'15,"0"0"-124"-15,0 11-158 16,1 9-58-16,3 10-44 16,3 2-13-16,3 2-25 15,2-1 28-15,2-8-344 16</inkml:trace>
  <inkml:trace contextRef="#ctx0" brushRef="#br0" timeOffset="34826.01">7877 7999 676 0,'0'3'286'0,"5"6"-130"16,1-1-48-16,14 2-5 15,9-1-7-15,16-3-25 16,5 2-18-16,7-5-18 15,-5-3-6-15,-11-5-2 16,-6 0 1-16,-17-2-2 16,-7 2-8-16,-16-2-13 0,-9 2-6 15,-12 3-11 1,-12-3 2-16,4 8-2 16,4 4-1-16,7 3 0 0,10 8-1 15,3 6 1-15,1-1-1 16,9 8 2-16,7 2 3 15,11-7 9-15,9-2 3 16,14-8-72-16,11-9-102 16</inkml:trace>
  <inkml:trace contextRef="#ctx0" brushRef="#br0" timeOffset="35061.38">8585 8115 532 0,'0'2'367'15,"-2"2"-1"-15,-11 6-154 16,-8 4-62-16,-16 4-74 15,-5 1-25-15,1-2-25 16,2-3-1-16,9-11 1 16,6-3-4-16,4-9-22 15,2-6-11-15,5-1-15 16,1-2-8-16,12 5 4 0,5-1 7 16,11 6 22-16,4 8 17 15,6 7 31 1,6 10 1-16,3 9-7 0,2 3-10 15,0-1-12-15,-1 2-34 16</inkml:trace>
  <inkml:trace contextRef="#ctx0" brushRef="#br0" timeOffset="35765.37">8695 8030 1022 0,'3'0'402'0,"12"15"-270"16,5 15-60-16,15 23-58 16,3 8 6-16,3 13 3 15,-5-1 1-15,-9-7-3 16,-7-4 1-16,-9-20-74 16,-2-14-105-16</inkml:trace>
  <inkml:trace contextRef="#ctx0" brushRef="#br0" timeOffset="35930.6">8896 8040 1145 0,'-8'12'418'16,"-19"14"-318"-16,-2 12-50 16,-5 15-9-16,-10 8 0 15,-2 15-16-15,3 2-3 16,5-8-34-16,11-10-84 0</inkml:trace>
  <inkml:trace contextRef="#ctx0" brushRef="#br0" timeOffset="36218.21">9048 8075 890 0,'-3'-1'412'0,"-5"-1"-192"16,-3 9-83-16,1 6-87 0,3 2-14 15,6 6-6 1,5 1-3-16,12 2-5 16,8-2 1-16,9-5 5 0,3-4-1 0,-2-10 3 31,1-3 2-31,-16-7 6 15,0-3 1-15,-13-4-31 16,-7-2-50-16,-5-3-154 0,-8-1-124 16</inkml:trace>
  <inkml:trace contextRef="#ctx0" brushRef="#br0" timeOffset="36308.9">9136 7952 582 0,'-1'-10'361'0,"-2"-13"-53"15,3 8-131-15,0 2-55 0,1 6-94 16,4 5 2-16,2 9-281 15</inkml:trace>
  <inkml:trace contextRef="#ctx0" brushRef="#br0" timeOffset="36502.39">9275 8048 1108 0,'4'4'470'0,"5"5"-266"15,4 4-64-15,0 7-73 16,3 1-21-16,1 1-22 15,0 3-7-15,1-3-6 16,1-3 0-16,3-9 5 16,1-10 5-16,-1-8 3 15,0-8 1-15,-4-7-58 16,-2 0-57-16,-7 1-461 16</inkml:trace>
  <inkml:trace contextRef="#ctx0" brushRef="#br0" timeOffset="36876.51">9780 7994 885 0,'-9'-6'379'16,"-8"2"-216"-16,-5 0-65 0,2 6-79 15,5 7-20-15,13 6-15 16,9 1-2-16,10 3 8 16,5-1 8-16,-2-9 7 15,4 2 7-15,-7-1 5 16,-3-6 2-16,-5 0-7 16,-11-3-3-16,-12 0-4 15,-6 1-4-15,-10 3 27 16,-1-1 14-16,7 6 15 15,2 0 5-15,14 3-19 16,8 2-13-16,9 0-9 16,11 0-2-16,9-4 0 15,3 0 0-15,1-8 4 16,3-4-30-16,1-6-126 0,0-2-178 16</inkml:trace>
  <inkml:trace contextRef="#ctx0" brushRef="#br0" timeOffset="37556.86">9959 8054 683 0,'2'-1'269'16,"8"-7"-178"-16,10 5-24 16,9 2-35-16,4 1-7 15,4 3-14-15,-1 0-5 0,-8-3 5 16,-5 1 3-16,-13 0 17 15,-6-1 23 1,-8 0 14-16,-6-2 11 16,-10 1 12-16,-3 3-17 0,-1 2-16 0,0 3-14 15,6 2-24-15,2 7-9 16,7 6-9-16,3 3-2 16,9 3-6-1,8-4 2-15,10 0 6 16,4-4 4-16,12-9-37 0,3-3-28 15,7-11-90-15,2-6-64 16,9-9-104-16,-3-2-7 16,-2-2 152-16,-7 2 134 15,-24 5 261 1,-9 5 81-16,-12 9-5 0,-5 1-48 16,-8 5-89-1,-5 5-37-15,-10 1-53 0,-2 4-20 16,-1-4-27-16,3-3-4 15,2-5 3-15,1-3 3 16,6-6-1-16,4-3-2 16,5-4-11-16,4 0-10 15,6 2-19-15,1 1-9 0,7 4-11 16,1 4-3-16,4 8 8 16,3 5 4-1,5 8 11-15,1 4 7 16,1-1 7-16,3-1 2 15,0-4 6-15,0-6 3 0,3-7 7 16,-1-7 3-16,1-7 0 16,-1-4-1-16,-4-7-3 15,-2 1-2-15,-1-5 1 16,-3 1-2-16,-8 9-7 16,-3 2 6-16,-7 9-4 15,-1 8 0-15,-3 8 6 16,0 6-8-16,2 10 0 15,-2 1 16-15</inkml:trace>
  <inkml:trace contextRef="#ctx0" brushRef="#br0" timeOffset="38176.11">11594 8032 576 0,'-17'-1'330'0,"-17"1"-40"16,-5 3-98-1,4 9-99-15,4 3-40 0,12 9-50 16,13 1-11-16,12 0 6 15,11 3 14-15,15-7 32 16,5-2 10-16,4-10 14 16,-5-7 3-16,-12-4 36 15,-8-6 5-15,-21-5-8 16,-13 0-9-16,-15 1-57 16,-5 0-14-16,4 3-12 15,10 3 6 1,16-2-103-16,8 5-120 0</inkml:trace>
  <inkml:trace contextRef="#ctx0" brushRef="#br0" timeOffset="38472.43">11640 8068 901 0,'14'0'378'0,"21"6"-213"16,3-6-40-1,10 1-51-15,0 4-11 16,-2-3-24-16,-2 0-7 15,-14-3-6-15,-11-3-13 0,-7-1-86 32,-10-1-66-32,-4 1-163 15,-1 1-52-15,-12 0 44 16,1 3 60-16,-5 2 167 0,1 6 109 16,2 3 135-16,3 2 32 15,3 6 39-15,0 0-21 16,8 5-55-16,2 2-16 15,2-3-37-15,5 1-24 16,0-7-35-16,1 0-14 16,5-4-39-16,0-6-98 15</inkml:trace>
  <inkml:trace contextRef="#ctx0" brushRef="#br0" timeOffset="38897.58">12259 8145 922 0,'-6'-13'437'0,"-14"-11"-175"15,3 0-60-15,-4 5-101 16,-3 3-31-16,3 8-50 16,-5 8-18-16,4 7-23 0,2 6-5 15,4 8 1 1,10 1 2-16,11-1 8 0,9 4 5 15,9-8 4-15,6-3 6 16,1-10 9 0,0-5 5-16,-5-7 4 15,-3-1 1-15,-5-5 0 0,1 1-1 16,-3 0-4-16,-2-4-4 16,0 12-13-16,-5-1-9 15,-1 6-10-15,1 9-3 16,1 4 6-16,4 3 7 15,3 6 11-15,-2-4 2 16,1-3-5-16,-1-2 36 16,-3-7 25-16,0-6 15 15,-3-5 25-15,-5-5-31 0,9-5-20 16,-2-1-14-16,2-4-14 16,4 2-29-16,-9 1-110 15</inkml:trace>
  <inkml:trace contextRef="#ctx0" brushRef="#br0" timeOffset="39445.45">13483 8022 508 0,'2'10'241'0,"-2"12"-61"16,-8 3-10-16,-11 3-10 15,-9 0-9-15,-10-1-37 16,0-5-24-16,0-9-26 0,1-7-5 15,9-12-6 1,5-6-4-16,5-7-7 16,4-7-11-16,9 2-25 15,5 0-13-15,7 4-3 16,8 10 3-16,11 9 15 16,-1 4 11-16,10 15 0 15,0 2-1-15,-1 9-3 16,-2 1 0-16,-9-2-1 0,-7-2-2 15,-9-8-46-15,-3-3-55 16</inkml:trace>
  <inkml:trace contextRef="#ctx0" brushRef="#br0" timeOffset="39599.21">13339 7833 1219 0,'-3'-7'479'16,"-2"-6"-313"-16,3 8-138 16,2 3-54-16,8 6-245 15</inkml:trace>
  <inkml:trace contextRef="#ctx0" brushRef="#br0" timeOffset="40165.51">13593 7608 974 0,'5'-4'369'0,"12"0"-262"0,6 4-39 16,14 1-34-16,2 1 4 15,7 0-13-15,2 2-6 16,-5-4 0-16,-4 0 1 16,-14-1 4-16,-6-2 2 15,-13 1-8-15,-5-1-5 16,-8-1-10-16,-7 0-5 0,0 2-8 16,-1 2-2-1,5 3-2-15,1 1 0 0,3 3 1 16,0 1 0-16,4 4 4 15,1 1 1-15,0 0 3 16,1 4 1-16,-2-2 4 16,-2 0 0-16,0 0 0 15,2-2 1-15,1 2-3 16,2 4-4-16,6 8-8 16,1 7-5-16,6 15-3 15,2 6 2-15,4 5 8 16,-1 3 4-16,-5-3 8 15,-5-2 5-15,-18-8 15 16,-8-1 13-16,-17-11 13 16,-1-6 5-16,-5-10 2 15,5-10 0-15,10-12 19 16,2-9-4-16,14-12-25 16,8-5-23-16,9-5-70 15,12-1-31-15,3 2-115 16,-3 1-111-16</inkml:trace>
  <inkml:trace contextRef="#ctx0" brushRef="#br0" timeOffset="40304.67">13767 8006 565 0,'7'-3'322'0,"11"-1"-54"16,9 1-68-1,21 2-105-15,3 5-32 16,11 1-26-16,-5 3-85 0</inkml:trace>
  <inkml:trace contextRef="#ctx0" brushRef="#br0" timeOffset="40875.5">14343 8151 361 0,'-1'-5'275'0,"-5"-6"51"16,-3-4-55-16,-6-1-72 16,-3-3-23-16,-4 4-42 15,-4 2-28-15,0 9-55 16,3 4-22-16,1 7-32 16,5 8-8-16,5 0-2 15,3 4-1-15,7 1 3 16,8-3 1-16,9-1 9 15,6-4 3-15,14-8 9 16,0-5 4-16,5-7 4 16,-1-2 1-16,-10-3 0 15,-4 0-2-15,-5 2-6 0,-3 2-4 16,-3 4-15-16,-2 3-6 16,-3 5 0-16,0 6 1 15,0 8 8-15,1 1 4 16,2 3 0-16,-3-2 3 15,4-2 18-15,-1-8 18 0,0-7 37 16,1-4 9 0,-3-12-6-16,3 0-14 15,-3-4-35-15,-3 0-18 0,0 3-118 16,-2 4-114 0</inkml:trace>
  <inkml:trace contextRef="#ctx0" brushRef="#br0" timeOffset="41207.32">15030 8166 817 0,'-8'0'395'15,"-9"4"-146"-15,-4 3-66 16,-7 3-87-16,-3 0-23 15,-6-1-33-15,1 0-10 16,2-3-9-16,4-4 1 16,4-4-4-16,1-6-7 0,6-6-11 15,2-1-7-15,10-2-10 16,3 1-4-16,9 4-7 31,7 0 6-31,13 8 11 0,6 6 10 0,7 8 25 16,0 6 5-1,-4 7 15-15,0 1 3 0,-4 3-10 16,-1-1-4 0,-6-7-331-16</inkml:trace>
  <inkml:trace contextRef="#ctx0" brushRef="#br0" timeOffset="42099.07">1814 8874 953 0,'0'0'412'0,"11"7"-227"16,7 9-97-16,20 25-87 15,10 8-1-15,2 9 6 16,-4 1 2-16,-12-9 23 16,-6-5-63-16</inkml:trace>
  <inkml:trace contextRef="#ctx0" brushRef="#br0" timeOffset="42264.75">2164 8916 1000 0,'-12'-4'447'16,"-15"-2"-216"-16,-2 11-67 16,-9 15-82-16,-3 9-28 15,-11 13-33-15,-13-1-13 16,17 8-11-16,5-3-24 16,19-3-175-16</inkml:trace>
  <inkml:trace contextRef="#ctx0" brushRef="#br0" timeOffset="42487.32">2416 8662 1221 0,'-13'5'450'0,"-22"11"-367"16,5 5-38-16,3 10-36 0,4 2-9 16,18 3-61-16,3 0-141 15</inkml:trace>
  <inkml:trace contextRef="#ctx0" brushRef="#br0" timeOffset="42648.71">2354 8995 812 0,'13'8'355'0,"22"9"-180"15,7 6-73-15,6 5-29 16,-5 1-28-16,-9 2-22 0,-8 1 16 16,-8-8-139-1,-1-3-276-15</inkml:trace>
  <inkml:trace contextRef="#ctx0" brushRef="#br0" timeOffset="42789">2648 8975 1297 0,'-16'5'533'16,"-21"12"-334"-16,-5 7-61 16,-12 13-74-16,-4 2-23 0,4-1-26 15,3 3-30-15,18-4-207 16</inkml:trace>
  <inkml:trace contextRef="#ctx0" brushRef="#br0" timeOffset="43673.5899">3706 8944 573 0,'-14'-2'307'0,"-21"-3"-60"16,4 4-74-16,3 4-88 0,8 7-36 15,15 8-68-15,5 4-16 16,17 6-7-1,6-2 8-15,13-6 24 16,6-2 10-16,-5-9 13 0,-3-3 6 16,-17-4 20-16,-10-4 6 15,-14-5-7-15,-11 1-3 16,-12 2-22-16,-5 5-8 16,0 0-5-1,4 5-5-15,9 3-12 0,7-2-5 16,9 8-4-16,5 1 3 15,4 3 8-15,5 0 4 0,7-1 13 16,5-2 8 0,8-6 10-16,3-3 3 15,-1-7 1-15,2-5-1 16,-3-6-3-16,1-5-1 16,1-4-2-16,-5-1 0 0,-4-2 1 15,-3 1 2-15,-8 0 8 16,-3 4 4-16,-3 6-7 15,-2 4-11-15,0 15-18 16,4 5-11-16,2 9-1 16,1 2 7-16,4 2 9 15,-5-1 0-15,4-6 7 16,-2-5 22-16,2-13 49 16,3-4 12-16,0-10 12 0,-4-6-16 15,-2 1-32-15,-4-5-51 16,-4 5-186-16</inkml:trace>
  <inkml:trace contextRef="#ctx0" brushRef="#br0" timeOffset="44087.1599">4219 9004 601 0,'0'0'277'15,"1"8"-95"-15,-1 4-55 0,-4 11-48 16,1 4-10-16,1 2-33 0,2 1-15 31,7-5-10-31,3-3 8 16,7-8 18-16,4-6 12 0,2-8 22 16,0-4-3-16,-2-8-11 15,-3-1-9-15,-3-5-17 16,-4-2-4-16,-4 0-7 15,-1 1-3-15,-3 6-10 16,-2 7-7-16,-1 4-20 16,-1 6-4-16,0-4 1 15,1 0 2-15,3 17 19 16,13 33 2-16,-1-27 1 16,4-1 10-16,0-4 18 15,2-3 12-15,-3-8 25 16,-3-6 13-16,2-9 1 15,-9-6-7-15,2-5-17 16,-2-1-32-16,-7-1-109 0,-1-3-80 16,-8-2-243-16</inkml:trace>
  <inkml:trace contextRef="#ctx0" brushRef="#br0" timeOffset="44208.95">4455 8822 497 0,'-5'-11'354'15,"2"-11"56"-15,1 6-57 0,-2 13-127 16,3 2-60-16,1 9-107 15,2 10-45-15,8 15-16 16,0 3-46-16</inkml:trace>
  <inkml:trace contextRef="#ctx0" brushRef="#br0" timeOffset="44703.43">5449 8970 913 0,'-3'-3'442'0,"1"3"-213"15,-1 13-100-15,2 19-126 0,1 11-22 16,1 7 13-16,3 2 6 15,6-6-47-15,2-6-188 16</inkml:trace>
  <inkml:trace contextRef="#ctx0" brushRef="#br0" timeOffset="44971.05">5690 9040 943 0,'-16'-4'451'0,"-11"-3"-165"16,-1 8-188-16,4 5-46 15,6 8-59-15,2 8-12 0,13 6-8 16,3 4 1-16,12 1 15 16,6 0 6-16,9-9 5 15,3-6 5 1,3-12 18-16,-2-7 15 15,-12-10 26-15,-8-4 5 0,-21-2-13 16,-13 0-20-16,-15 3-51 16,-1 5-60-16</inkml:trace>
  <inkml:trace contextRef="#ctx0" brushRef="#br0" timeOffset="45277.15">5986 9098 851 0,'-6'-5'431'0,"-4"-8"-141"0,0 5-75 16,-5 1-121-16,3 5-42 15,-2 7-52-15,1 6-13 16,7 11-7-16,3 5 1 15,8 8 3-15,2 1 6 16,10-4 4-16,0-3 2 16,9-15 5-16,8-9 5 15,-1-9 17-15,0-7 8 16,-12-7 11-16,-11-3 2 0,-13-3-7 16,-11-5-8-16,-11 2-49 15,-1 0-56-15</inkml:trace>
  <inkml:trace contextRef="#ctx0" brushRef="#br0" timeOffset="45619.84">6184 9222 846 0,'15'6'380'0,"18"4"-187"0,1-1-48 16,-3-3-70-16,-1-4-16 15,-4-5-15-15,-3-6-4 16,-8-6-3-16,-5-4 2 16,-11-3-7-1,-5 0-4-15,-9-1-14 16,-9 0-8-16,-6 1-11 0,-1 4-7 16,-1 9-16-16,3 9-5 15,6 16-7-15,2 6 1 16,6 13 12-16,6 5 3 15,6 7 24-15,5 7 5 16,8 7 11-16,4-6 8 16,2-1-11-16,1-12 1 15,-3-15 2-15,0-1-13 16,0-15-247-16</inkml:trace>
  <inkml:trace contextRef="#ctx0" brushRef="#br0" timeOffset="45962.71">6479 9180 685 0,'2'0'354'0,"9"1"-58"16,5 1-150-1,15 2-48-15,3 0-6 0,0-4-17 16,-11 0-8-16,-1-6-20 15,-3-4-5-15,-10-4-2 16,4-5-4-16,-22 0-11 16,-8 0-7-1,-14 2-15-15,-4 1-3 0,-1 7-19 16,2 6-9-16,8 15-15 16,5 7-6-16,6 18 22 15,4 6 12 1,7 18 16-16,4 8 9 15,12 4-5-15,5 1 0 16,3-17 3-16,1-8 1 16,0-19-43-16,1-8-146 0</inkml:trace>
  <inkml:trace contextRef="#ctx0" brushRef="#br0" timeOffset="46302.15">6967 9154 730 0,'-7'-9'418'15,"-8"-9"-93"-15,-8 1-119 16,-2 1-41-16,-6 7-83 15,0 5-30-15,2 9-41 0,1 3-12 16,6 6-13-16,7 1-1 16,13 2 0-16,3 0 3 15,17-2 8-15,7-1 4 16,1-5 2-16,1-1 5 16,-7-3 3-16,-2-2 0 15,-6 0 0-15,-1-1-12 16,-4 0-100-16,2-1-104 15</inkml:trace>
  <inkml:trace contextRef="#ctx0" brushRef="#br0" timeOffset="46737.08">7130 9126 897 0,'2'8'374'16,"0"15"-198"-16,3-1-25 15,-5 8-39-15,-2-3-14 16,-1-10-42-16,0 0-15 16,1-11-10-16,2-3 5 15,2-3-1-15,-2-1-6 16,0 0-34-16,2-18-18 16,13-41-18-16,-2 32-1 0,4 4 7 15,0 1 2-15,8 7 3 16,1 6-3-16,5 9 3 15,-3 7 23-15,0 10 21 16,-8 0 15-16,-5 8 12 16,0 3-16-16,-5 1 21 15,-5-2-65-15</inkml:trace>
  <inkml:trace contextRef="#ctx0" brushRef="#br0" timeOffset="47336.13">7645 9019 804 0,'-5'2'353'15,"-10"5"-192"-15,2 2-66 0,10 5-86 16,0 2-10-16,9-1-11 0,7 1 3 16,12-2 11-1,1-2 5 1,-1-5 10-16,-1-2 3 15,-15-5 5-15,-5-5-4 0,-8 0-16 16,-10-3-5-16,-10 1-7 16,-4 3 2-16,-3 1 10 15,1 6 4-15,10 7 2 16,3 6 5-16,9 2 2 16,7 4 5-16,9 4 6 15,6 1-1-15,9-2-2 16,3-5-1-16,5-5-3 15,2-7 2-15,0-8 2 16,-2-5-2-16,-2-8-16 16,1-5-9-16,-7-4-10 15,-3-1-1-15,-6-2 14 16,-9 5 7-16,-1 5 23 16,-7 2 5-16,2 7 4 15,0 3-8-15,1 7-25 16,0-4-8-16,0 5-8 15,1 21 3-15,2 32 4 16,-3-28 1-16,4 0-75 0,-3-3-129 16</inkml:trace>
  <inkml:trace contextRef="#ctx0" brushRef="#br0" timeOffset="47483.78">7840 8824 1465 0,'-2'-2'566'0,"-4"-4"-435"16,5 11-82-16,4 17-93 15,3 7 363-15</inkml:trace>
  <inkml:trace contextRef="#ctx0" brushRef="#br0" timeOffset="48026.21">8959 9101 808 0,'-16'-1'387'0,"-12"-4"-154"16,-3 5-123-1,5 6-36-15,7 6-51 0,6 6-14 16,10 8-15-16,4 2-4 15,11 4 4-15,5-1 4 16,10-4 8 0,2-5 7-16,4-13 11 15,2-3 5-15,-10-12 16 16,-5-4 3-16,-19-8-1 16,-7-1-11-16,-14-1-33 0,-7-1-35 15,4 6-158-15</inkml:trace>
  <inkml:trace contextRef="#ctx0" brushRef="#br0" timeOffset="48179.99">9018 9120 797 0,'23'0'355'0,"31"-1"-165"0,9 1-65 16,0 2-63-16,-8 0-17 16,-15-2-19-16,-5 0-15 15,-15-2-86-15,-3 1-83 16,-11 1-184-16</inkml:trace>
  <inkml:trace contextRef="#ctx0" brushRef="#br0" timeOffset="48309.91">9304 9115 269 0,'-10'1'273'15,"-9"0"48"-15,5 5-25 0,2 1-41 0,5 5-77 32,1 6-42-32,7 7-64 0,6 6-26 15,3-1-27-15,2 1-8 0,-1 0-26 16,-2-8-79-16</inkml:trace>
  <inkml:trace contextRef="#ctx0" brushRef="#br0" timeOffset="48717.49">9669 9233 1052 0,'-15'-16'463'15,"-21"-18"-236"-15,-5-1-58 16,2 10-92-16,3 7-33 16,10 14-59-16,7 10-17 15,9 11-15-15,1 5 0 16,11 9 14-16,3-2 8 0,13 1 14 16,5-4 7-16,6-5 7 15,4-5 6-15,0-11 7 16,-1-4 2-16,-3-8 2 15,-4-6 1-15,0-4-2 16,-3-4-2-16,-4-1 1 16,-7-1-1-16,-3 5-8 15,-2 6 3-15,-1 9-11 16,2 5 0-16,0 12 2 16,3 1-3-16,-2 7 3 15,2-1 1-15,-2-4 3 16,2-3 3-16,1-10 26 15,-2-3 9-15,9-5 7 16,-3-7 0-16,2-4-20 0,1-3-26 16,-7-2-99-16</inkml:trace>
  <inkml:trace contextRef="#ctx0" brushRef="#br0" timeOffset="49271.68">10957 9110 815 0,'1'6'347'0,"-2"4"-178"16,-13 15-44-16,-8 7 0 15,-12 7-24-15,-4 0-25 0,4-3-36 16,4-6-6 0,9-15 0-16,2-8 4 15,5-20-2-15,2-8-7 0,8-8-23 16,4-4-12-16,7 2-15 15,5 2-2-15,1 9 13 16,6 9 7 0,-3 12 13-16,2 9 7 0,-1 17 1 15,-1 2-1-15,8 13-1 16,-3 2 0-16,-3-2-4 16,-3 0-15-16,-7-11-129 15</inkml:trace>
  <inkml:trace contextRef="#ctx0" brushRef="#br0" timeOffset="49431.67">10832 8793 1289 0,'0'-6'494'0,"0"-5"-334"15,6 12-155-15,7 2-24 16,12 11-115-16,5 2-134 15</inkml:trace>
  <inkml:trace contextRef="#ctx0" brushRef="#br0" timeOffset="49982.65">11115 8634 940 0,'0'-5'384'0,"1"-1"-252"16,7-3-71-16,18 9-66 15,3 0-13-15,16 3 2 16,1-1 7-16,-5 0 12 16,-1 0-7-16,-20-2-55 15,-4 3-7-15,-17-4-5 16,-7-1 8-16,-10 1 56 15,-3-1 7-15,2 3 13 16,2 3 6-16,6 0 4 16,5 3 0-16,6 6-13 15,0 3-8-15,6 9-6 16,-1 3-3-16,3 4 3 16,6 4 3-16,-7-4 3 0,-1 1 5 15,-3-9 5-15,-6-6 2 16,1-7 5-16,-1 0 1 15,1-4-11 1,2 0 2-16,0 6-1 0,5 3-4 16,3 13 2-16,3 8-5 15,6 12 25-15,-4 5 4 16,-9 7 9-16,-7-1 4 0,-13-3-20 16,-3-5 2-16,-8-14 13 15,4-9 6-15,-4-26 16 16,1-9 3-16,9-19-10 15,-1-7-10 1,11-4-33-16,4 1-15 0,3 8-48 16,8 5-32-16,7 7-99 15,7 7-68-15</inkml:trace>
  <inkml:trace contextRef="#ctx0" brushRef="#br0" timeOffset="50405.14">11710 9291 558 0,'2'-6'318'16,"-2"-4"-24"-16,10-2-44 16,-15-3-46-16,-2-2-16 15,-9-4-42-15,-11-3-24 0,1 7-59 16,-4 1-27-16,2 8-47 16,6 8-17-1,4 6-15 1,5 7-1-16,7 10 11 0,6 1 8 0,8 6 14 15,6-2 5-15,9-6 6 16,2-2 2-16,3-11 6 16,5-5 3-16,-6-7 3 15,0-7 2-15,-5-8 1 16,-7-2-1-16,0-2-1 16,-1 3 14-1,-9 3 9-15,1 1 3 0,-4 10-7 16,-2 3-20-16,-2 9-17 15,1 7-6-15,-1 4 5 16,3 3 4-16,8-1 1 16,-3-4 2-16,4-5 7 15,-1-4 2-15,3-8 8 16,4-4 0-16,-3-7-2 16,2 1-3-16,-3-1-42 0,-1 1-67 15</inkml:trace>
  <inkml:trace contextRef="#ctx0" brushRef="#br0" timeOffset="50703.85">12261 9202 823 0,'-3'7'424'15,"-2"6"-159"-15,-3 3-56 0,-7 4-40 16,-2 0-62-16,-10-1-28 15,-3-1-38-15,-2-3-12 0,-4-7-10 16,6-5-1 0,1-12-4-16,9-4-11 15,2-8-22-15,6-1-11 0,8 0-20 16,5 1-1 0,17 7 2-16,5 6 9 0,10 10 34 15,1 7 15 1,-3 10 28-16,0 8 10 0,-10 5-4 15,-2 2-5-15,-4-1-12 16,-1-4 15-16</inkml:trace>
  <inkml:trace contextRef="#ctx0" brushRef="#br0" timeOffset="51503.43">13104 9134 1104 0,'-2'-1'453'15,"-3"0"-311"-15,-2 4-68 16,7 15-87-16,2 5-11 16,13 10 16-16,1-1 10 15,11-3 12-15,-1-2 2 16,3-10 7-16,0-9 4 15,-1-9 6-15,-2-11 2 0,-4-6 3 16,-3 0-3 0,-12-7-2-16,-6 2-3 0,-7 1-6 15,-1 4-5-15,0 10-27 16,-1 7-13 0,2 15-8-16,3 11-3 0,7 23 17 15,7 15 7-15,7 13 4 16,1-4 3-16,-9-4 4 15,-6-11 20-15,-14-16 15 16,-7-3 5-16,-12-12 8 16,-3-7-13-16,1-14 1 0,1-10-13 0,9-18-87 15,4-10-71-15,1-17-271 16</inkml:trace>
  <inkml:trace contextRef="#ctx0" brushRef="#br0" timeOffset="51683.68">13466 8909 984 0,'2'-9'492'0,"0"-8"-166"0,0 8-112 32,-8 13-137-32,-5 9-47 15,-4 18-48-15,-1 5-2 16,4 6-12-16,2 5-58 15</inkml:trace>
  <inkml:trace contextRef="#ctx0" brushRef="#br0" timeOffset="52111.71">13611 9130 782 0,'-1'-2'393'16,"-1"0"-136"-16,2 8-165 16,0-6-43-16,0 6-35 15,5 19 9-15,16 31 3 16,-7-30 1-16,1-11-2 16,5-4 4-16,-2-11 9 15,-2-2 2-15,0-7 2 16,-5-4-4-16,-2-4-12 0,-1-2-1 15,-3 4-7-15,-2 3-5 16,-3 5-24 0,2 6-10-16,4 13-2 0,6 11-2 15,8 27 16-15,6 13 5 16,4 17 1-16,-4 1-2 0,-17-9 14 16,-12-9 11-1,-28-17 33-15,-11-9 19 16,-8-20 19-16,0-10 6 15,13-18-17-15,1-8-9 0,15-7-28 16,2-2-20 0,9 2-23-16,5 3-4 0,5 7-96 15,5 8-75-15</inkml:trace>
  <inkml:trace contextRef="#ctx0" brushRef="#br0" timeOffset="55023.97">14224 9339 618 0,'0'2'342'0,"-1"-2"-53"16,1 0-39-16,0 0-55 16,0 0-19-16,0 0-37 15,0 0-13-15,0 0-43 16,0 0-18-16,0 0-30 16,0 0-14-16,0 0 14 15,0 0-34-15</inkml:trace>
  <inkml:trace contextRef="#ctx0" brushRef="#br0" timeOffset="64616.33">2073 10062 638 0,'-9'0'301'0,"-18"4"-110"0,-11-1-36 16,-24 2-32-16,-1 1-17 0,-5-1-31 16,9-1-15-16,16 3-29 31,6-5-11-31,19 1-21 0,8-3-18 15,14 2-13-15,10 0-3 0,19 4-7 16,10 3 8-16,14 5-2 31,6 3 0-31,-4 10 20 0,-12 4 11 16,-27 14 47-16,-24 8 14 16,-38 10 3-16,-10 3 0 15,-12-11-29-15,7-8-6 16,23-20-6-16,10-11-9 15,26-11-3-15,13-1 3 0,15-4 5 16,14-3 7 0,15 2-1-16,1-1-4 15,1 1-5-15,-7 2 19 0,-12 3-140 16,-4-4-182-16</inkml:trace>
  <inkml:trace contextRef="#ctx0" brushRef="#br0" timeOffset="64810.78">2054 10370 966 0,'13'-6'350'0,"31"-2"-287"16,7 0-41-16,16 4-14 15,1 4-2-15,-15 0 4 0,-8 2 7 16,-19 0-104-16,-7 2-123 15</inkml:trace>
  <inkml:trace contextRef="#ctx0" brushRef="#br0" timeOffset="64925.62">2353 10382 444 0,'-7'11'291'0,"-5"6"-12"16,5 12-122-16,0-1-46 0,7 2-57 15,3-2-20-15,8-4-43 16,3-5-96-1</inkml:trace>
  <inkml:trace contextRef="#ctx0" brushRef="#br0" timeOffset="65330.25">2736 10506 624 0,'-9'-13'374'0,"-14"-15"-20"0,-1 1-141 15,-3 10-95-15,1 1-33 16,5 14-49-16,4 7-21 16,6 10-27-16,0 5-9 15,6-1-1 1,4 2 3-16,3-1 7 0,7-5 4 16,9-2 8-16,-6-8 1 15,9-4 10-15,3-1 1 0,2-8 3 16,0-3 0-1,-5-4-2-15,-1 0-4 0,-5 5-9 16,-3 7-9 0,-1 8-10-16,0 4-1 15,2 10 5-15,2-1 6 0,3 0 10 16,1 2 4-16,-1-10 22 16,-2-5 15-16,2-6 43 15,-1-12 13-15,1-4 6 16,1-3-11-16,-5-3-38 15,-2-1-17-15,-3 5-56 16,-4 5-75 0</inkml:trace>
  <inkml:trace contextRef="#ctx0" brushRef="#br0" timeOffset="65709.84">3853 10375 949 0,'7'2'378'0,"15"8"-239"15,8 10-73 1,12 18-40-16,-2 5-2 0,-4 2-2 15,-4 3-1-15,-9-8 9 16,-2-5-52-16,-5-9-259 16</inkml:trace>
  <inkml:trace contextRef="#ctx0" brushRef="#br0" timeOffset="65872.09">4199 10380 920 0,'-14'-4'493'15,"-10"-3"-127"-15,-12 15-174 16,-3 10-54-16,-2 17-72 16,1 3-25-16,6 6-27 15,-2-4-6-15,8-6-36 16,5-3-95-16</inkml:trace>
  <inkml:trace contextRef="#ctx0" brushRef="#br0" timeOffset="66050.18">4358 10086 1022 0,'-13'3'399'0,"-21"1"-286"15,3 7-60-15,5 6-46 16,2 6-77-16</inkml:trace>
  <inkml:trace contextRef="#ctx0" brushRef="#br0" timeOffset="66244.08">4309 10394 1011 0,'3'6'410'0,"12"9"-243"15,9 8-78-15,15 7-39 16,2 1-11-16,-5 1-16 16,-9-5-3-1,-5-5-74-15,-8-3-65 0</inkml:trace>
  <inkml:trace contextRef="#ctx0" brushRef="#br0" timeOffset="66387.58">4597 10443 913 0,'-15'8'478'16,"-14"1"-134"0,-6 15-154-16,2 6-45 15,-9 2-72-15,4 5-27 0,3-2-70 16,-1-2-76 0</inkml:trace>
  <inkml:trace contextRef="#ctx0" brushRef="#br0" timeOffset="66933.11">5389 10428 978 0,'-12'4'392'15,"-6"14"-252"-15,1 5-55 0,6 14-45 16,10 3-11-16,13-2-6 16,6 0 1-16,9-10 4 15,1-6 3-15,0-16 10 16,2-6 5-16,-2-17 8 15,0-7 2-15,-2-12-6 16,-8-4-7-16,-14-6-5 16,-10-7-4-16,-17-13-5 15,-9-2-4-15,-2 8-12 16,4 10-11-16,-1 24-21 0,10 13-14 16,4 19-14-1,1 7 1-15,14 16 14 16,2 3 10-16,18 8-66 15,6 5-72-15</inkml:trace>
  <inkml:trace contextRef="#ctx0" brushRef="#br0" timeOffset="67161.07">5977 10566 730 0,'-5'6'398'15,"-6"8"-76"-15,-4-1-76 0,-7 0-95 16,-4-1-34-1,-6-7-45-15,-5-5-19 0,4-4-18 16,-1-5-3-16,12-8-13 0,4 1-8 16,15-3-20-1,5 0-11-15,16 8-17 16,7-3-5-16,9 14-5 0,2 3 6 16,0 14 18-16,-2 7 9 15,-11 6 17 1,-1 2 4-16,-7-3-40 0</inkml:trace>
  <inkml:trace contextRef="#ctx0" brushRef="#br0" timeOffset="67552.63">6752 10459 877 0,'1'6'377'0,"1"6"-176"16,-1 10-68-16,3 13-51 16,1 0-15-16,0 1-33 15,4 0-11-15,6-6-47 16,-1-2-102-16</inkml:trace>
  <inkml:trace contextRef="#ctx0" brushRef="#br0" timeOffset="67839.03">7099 10553 870 0,'-9'-5'430'0,"-4"-3"-158"16,-3 8-149-16,-3 6-43 16,1 8-63-16,1 2-17 15,4 6-12-15,7 1-3 16,10 2 1-16,6-1 3 0,15-6 10 16,7-2 3-16,2-10 14 15,-2-4 5 1,-9-4 19-16,-10-6 10 15,-16-2 0-15,-9-2-8 16,-18 2-24-16,-7 1-31 0,-5 3-171 16</inkml:trace>
  <inkml:trace contextRef="#ctx0" brushRef="#br0" timeOffset="68005.28">7224 10578 946 0,'23'8'425'0,"15"1"-196"16,5 15-95-16,-11 3-37 16,-6 8-34-16,-2 5-22 15,-11 3-19-15,3 0-3 16,-5-6-56-16,-2-6-73 0</inkml:trace>
  <inkml:trace contextRef="#ctx0" brushRef="#br0" timeOffset="68180.73">7421 10541 1134 0,'-10'5'482'0,"-15"14"-260"16,-1 7-51-16,-5 15-69 16,-3 9-31-16,-5 9-43 0,-2 6-13 15,8 1-67-15,4-7-86 16</inkml:trace>
  <inkml:trace contextRef="#ctx0" brushRef="#br0" timeOffset="68475.25">7593 10572 1032 0,'-3'-4'463'16,"-3"4"-243"-16,0 4-61 15,-1 4-83-15,5 10-19 16,2 3-8-16,6 1-8 16,8 1-14-16,7-5 2 15,12-3 3-15,1-4 0 0,3-9 3 16,-5-3 0-1,-6-12-1-15,-3-2 1 16,-5-3-2-16,-7-4-5 16,-11-1-61-16,-7-4-54 15,-17-6-185-15</inkml:trace>
  <inkml:trace contextRef="#ctx0" brushRef="#br0" timeOffset="68628.09">7659 10392 1260 0,'-1'-5'578'16,"-3"-2"-256"-16,4 5-229 15,4 6-63-15,5 7-109 16,2 3-81-16</inkml:trace>
  <inkml:trace contextRef="#ctx0" brushRef="#br0" timeOffset="69158.39">8029 10529 840 0,'-7'-3'397'0,"-8"-5"-177"0,0 2-73 16,1 6-103-16,4 4-40 16,5 6-27-16,8 5-4 0,6 0 11 15,7 5 9-15,7 1 7 16,-2-5 4-16,-2-4 5 16,-3-5 1-16,-5-3 4 15,-5-1 3-15,-9-3-5 16,-4-4-2-16,-10 0-6 15,-5 0-2-15,-2 2 4 16,2 2-1-16,4 7 2 16,5 3-1-16,6 9 1 15,2 1 3-15,12-1 3 16,6-1 5-16,12-4 8 0,2-5 4 16,4-6 5-1,5-3-2-15,-1-11-5 0,5-3-4 16,-6-3-22-16,-1-4-15 0,-9 1-8 15,-6-3-1-15,-4 4 13 16,-7 4 14 0,-5 9 15-16,-2 5 1 15,-6 6 17-15,1 5 5 16,2 12-5-16,3 3-2 0,5 8-16 16,4-2-3-16,-1-6-107 15,6-2-40-15</inkml:trace>
  <inkml:trace contextRef="#ctx0" brushRef="#br0" timeOffset="69701.45">9193 10664 294 0,'4'-3'205'0,"5"-4"23"0,-4-4-26 31,-4 3-47-31,-1 0-10 16,-11-3-3-16,-5 3-9 15,-11-1-15-15,-8 3-16 0,-1 6-52 16,4 4-24 0,7 7-35-16,8 2-6 15,8 5 4-15,8 1 2 0,14 7 9 16,4-6 6-16,18 2 6 16,3-6 5-16,2-9 11 15,4-6 7-15,-14-10 11 16,-7-7 4-16,-12-6-2 15,-4-2-5-15,-11 2-54 16,-7 3-82-16</inkml:trace>
  <inkml:trace contextRef="#ctx0" brushRef="#br0" timeOffset="70261.37">10263 10372 916 0,'0'-13'380'0,"5"-15"-239"15,5 5-57-15,20 8-56 16,12 6-7-16,15 14-7 0,10 11-3 16,-8 18-13-16,-13 10-5 15,-37 5 20 1,-19 1 15-16,-39 4 14 15,-10-4 3-15,0-4-12 0,8-6-10 16,27-15-7 0,16-7 3-16,16-12 3 0,8-4 1 0,19-3 0 15,1-3-5 1,13 3-9-16,-1-1-20 16,-2-1-179-16</inkml:trace>
  <inkml:trace contextRef="#ctx0" brushRef="#br0" timeOffset="70537.82">10805 10363 878 0,'-13'-9'434'16,"-9"-8"-161"-16,5 6-138 15,-4 4-45-15,12 8-70 0,1 5-23 16,7 7-17-16,7 5-3 15,5 2 10-15,5-2 9 16,11-1 7 0,2-5 2-16,6-4 1 15,7 4 0-15,-9-4-1 16,-5 0-1-16,-15-1 2 16,-13-4 8-16,-14 7 4 15,-6-6 0-15,-5 0-20 16,3-2-82-16</inkml:trace>
  <inkml:trace contextRef="#ctx0" brushRef="#br0" timeOffset="70704.6">10738 10648 986 0,'6'1'447'15,"8"0"-208"-15,3-3-101 16,19-2-89-16,8 1-21 0,5 3 0 15,4 3-52-15,-15 4-168 16,-12-3-174-16</inkml:trace>
  <inkml:trace contextRef="#ctx0" brushRef="#br0" timeOffset="70858.55">10782 10695 583 0,'-6'4'383'16,"-4"1"-25"-16,4 1-145 15,6 3-41-15,14 1-65 16,7 0-23-16,13-4-26 16,7-1-11-16,2-6-38 0,4-2-74 15</inkml:trace>
  <inkml:trace contextRef="#ctx0" brushRef="#br0" timeOffset="71498.5">11609 10425 537 0,'-3'-7'346'15,"-4"-11"-14"-15,0 24-206 0,1 17-30 16,-4 18-73-16,3 10-9 16,5 11 12-16,-1-6 1 15,4-10 6-15,3-6 0 0,2-18-3 16,-1-8 16 0,-1-15 20-16,-1-12 2 15,-3-15-3-15,2-4-18 16,-1-15-22-16,-1-6-5 15,-2-12-6-15,-2-2-3 16,4 11-12-16,3 12-14 16,2 29-31-16,3 15-9 0,7 28 8 15,5 11 9 1,10 14 24-16,3 5 12 0,10-4 0 16,1-8 3-1,4-7 7-15,2-7 3 0,-7-14 7 16,-8-9 14-16,-6-11 40 15,-8-11 8-15,-10-10 10 16,-4-5-8-16,-15-9-36 16,-9-4-7-16,-10-8-21 15,0 3-3-15,6 4-85 16,5 6-72-16</inkml:trace>
  <inkml:trace contextRef="#ctx0" brushRef="#br0" timeOffset="71671.13">12197 10708 993 0,'0'-2'552'0,"5"-2"-149"16,0-7-189-16,-6-3-89 15,3 2-94-15,-1 0-29 16,5 6-144-16</inkml:trace>
  <inkml:trace contextRef="#ctx0" brushRef="#br0" timeOffset="72171.58">12462 10578 802 0,'1'1'294'0,"7"7"-219"15,-3 9-25-15,1 11-10 16,6 5 19-16,-3-1 1 16,0 0-2-16,-1-9-8 15,-3-7-10-15,-3-9 19 16,0-10 6-16,-5-13 0 0,-1-7-2 15,-3-11-31 1,1-4-10-16,-2-7-7 16,-4-10-1-16,0-14-1 0,-1-3-3 15,6 4 3 1,4 12 2-16,3 29 0 16,1 16-3-16,7 25-10 0,5 14-5 15,12 24-4-15,7 10 3 16,10 5 4-16,1-2 0 15,2-9 4-15,0-11 2 16,-1-12 6-16,-5-9 7 0,-3-17 18 16,-6-10 11-1,-9-18 9-15,-3-7 2 16,-13-17 0-16,-5-4-6 16,-13-21-9-16,-5-3-9 0,-5 5-25 15,1 9-11-15,8 29-80 16,4 13-76-16</inkml:trace>
  <inkml:trace contextRef="#ctx0" brushRef="#br0" timeOffset="72882.83">13100 10601 445 0,'8'-4'273'0,"3"1"-25"16,7 0-110-16,5 0-37 16,7 1-45-16,0-2-14 0,3-2-20 15,-5 2-2 1,-14-3 7-16,-8-2 4 0,-15-3 1 15,-10 1 2-15,-6 4-7 16,-2 6-5 0,2 4-6-16,5 10-7 0,2 7-9 15,2 1 0-15,9 13-2 16,4-1 2-16,14 2 7 16,3-3 8-16,12-7 8 15,0-5 3-15,8-11 5 16,4-5 1-16,-2-10 0 15,2-6 0-15,-10-6-3 0,-5-5-2 16,-7-3-5-16,-6 2-2 16,-7 0-6-16,-3 4-3 15,-1 4-7 1,-2 5-4-16,-1 6-15 16,2 7-5-16,-1 8-5 0,3 5 1 0,0 4 16 31,2 2 5-31,9 4 7 0,3-2 5 15,6-3 1-15,2-5 3 16,1-6 8 0,-2-5 3-16,-1-7 6 15,-3-6 0-15,-4-7-2 0,-2 0-3 16,-9-5-5-16,-2 1-3 16,0 7-11-16,-3 2-6 15,2 8-25-15,1 4-5 16,0 5-2-16,0-6 2 15,0 0 20-15,7 17 6 0,24 33 15 16,-15-33 13-16,7-4 23 16,-2-5 13-16,-4-10 19 15,0-3-1-15,-5-9-13 16,-3-2-11-16,-8-6-43 16,-1-1-56-16,-8 1-186 15</inkml:trace>
  <inkml:trace contextRef="#ctx0" brushRef="#br0" timeOffset="73134">13899 10244 868 0,'1'-9'436'0,"4"-8"-154"15,-3 12-108-15,0 5-52 16,6 23-67-16,5 17-29 15,8 26-18-15,1 8 4 16,1 10 0-16,-1-6 1 16,-7-18-1-16,-2-5 2 15,-2-19 18-15,-4-5-45 0,0-11-122 16,-2-6-193-16</inkml:trace>
  <inkml:trace contextRef="#ctx0" brushRef="#br0" timeOffset="73819.39">13806 10648 782 0,'9'-5'403'16,"6"-4"-133"-16,13 4-122 15,8 0-46-15,15 2-65 16,7 3-21-16,2 4-11 0,0 3-1 16,-15 0 0-1,-4-3-1-15,-6 0-9 16,-5-4-1-16,-5 0 1 15,-3-4 1-15,-9 0 13 0,-2-3 2 16,-7-2-1 0,-5 2-3-16,-11-1-11 15,-4 8-8-15,-5 2-7 0,2 4-3 16,1 11 4 0,6 0 3-16,7 9 6 15,5 1 4-15,13 0 6 0,2-4 2 16,9-7 9-16,1-6 5 15,1-10 8-15,-1-1 1 16,-3-12 1-16,-2 0-1 16,-16-8-10-16,-5-1-5 15,-18-3-9-15,-10 2 0 0,-5 3 5 16,3 2 0-16,5 6-6 16,4 5-3-1,12 6-9-15,6 2 0 0,11 6 8 16,8-6 3-1,9 0 3-15,3-1 3 0,5-1-2 16,1 0-3-16,-2 1 4 16,2 3 1-16,-5 8 11 15,-1 3 5-15,3 6 0 16,-5 5 0-16,0-2-9 16,-9-1-3-16,-9-4-1 0,-2-2 3 15,-8-8 9 1,3 0 7-16,-2-8 16 15,2-2 4-15,-3-7-3 16,1-5-7-16,2-7-16 0,8 0-7 16,5-5-7-1,1-1-3-15,3 9-9 0,-7-3-5 16,4 15-16 0,1 8-5-16,-5 6 11 0,0 11 11 15,-5 9 33-15,-3 1 13 16,0 7 10-16,1-5-5 0,2-3-18 15,-5-7 19-15,3-7 409 16</inkml:trace>
  <inkml:trace contextRef="#ctx0" brushRef="#br0" timeOffset="78851.34">21491 5938 516 0,'0'0'286'0,"3"5"-28"16,24 5-173-16,9 4-20 15,40 10 5-15,7 5 9 16,29 1-2-16,10 1-12 16,9 2-26-16,0-5-11 15,-4 0-11-15,-3-2-1 16,-20-3 0-16,-8-3 0 16,-33-7-3-1,-14-4-1-15,-29-5 2 16,-6-5-2-16,-14-8-7 15,-8-4-5-15,-3-7-33 16,-3-2-10-16,2 3-18 0,0 2 0 16,3 2 22-1,1 2 12-15,4 1 19 16,3 4 2-16,7 6-4 16,2 2-2-16,6 4 10 15,1 4 6-15,5 8 17 16,-4 2 10-16,1 5 23 0,-5 1 7 15,-18-4 23-15,-1 4 5 16,-19-5-21-16,-2-2-9 16,2-5-8-16,2-4-68 15</inkml:trace>
  <inkml:trace contextRef="#ctx0" brushRef="#br0" timeOffset="79498.1">22917 5614 490 0,'4'-4'280'0,"-1"-5"-54"16,-6-5-74-16,-6 0-21 0,-8-7-31 16,-1 3-15-16,-8 4-36 15,2 6-18-15,-5 9-31 16,-4 4-9-16,1 11-13 15,0 3-2-15,15 4 2 16,8 0 5-16,18-3 15 16,7 0 7-16,12-5 12 15,9-4 5-15,-1-11 4 16,-3-3 2-16,-3-12 0 16,-7 0-2-16,-7-3-9 0,3 5-6 15,-16 2-7-15,-3 0 2 16,-2 10-2-16,-5 1-4 15,1 12 0-15,-1 4-1 16,0 4 5 0,5 1 6-16,8 2 3 0,5 2-3 15,11-3 4-15,2-3-9 16,4-6-233-16</inkml:trace>
  <inkml:trace contextRef="#ctx0" brushRef="#br0" timeOffset="79748.03">23119 5738 857 0,'9'6'370'15,"7"7"-201"1,3 6-56-16,-2 3-68 0,-2 3-15 16,-4 2-16-16,1-2-1 15,-2-3-71-15,-3-7-87 16</inkml:trace>
  <inkml:trace contextRef="#ctx0" brushRef="#br0" timeOffset="79912.61">23289 5784 525 0,'2'-6'338'0,"0"-2"-7"0,-2 1-85 16,-8 7-91-16,-3 4-39 15,-7 4-44-15,-6 3-15 16,-5 7-23-16,-7 1-11 16,-2 2-11-16,1-2-3 15,8-1-123-15,6-3-159 16</inkml:trace>
  <inkml:trace contextRef="#ctx0" brushRef="#br0" timeOffset="80576.73">22744 5319 540 0,'0'-1'287'16,"0"0"-86"-16,12 2-114 16,8 6-28-16,21 10-36 15,9 3 2-15,25 11 8 16,10-3 0-16,-2 2-3 16,-8-3-4-16,-28-9-1 15,-14-3 4-15,-22-16 3 16,0-1-1-16,-11-8-8 15,-1-7-5-15,-1-7-10 16,-10-6-4-16,6-4 0 16,1 5-2-16,3 10-4 0,5 5-7 15,-1 14-17 1,0 7-7-16,1 14-6 0,4 7 5 16,0 9 34-16,1 1 21 15,-4-8 35 1,-4-4 20-16,-7-13 11 0,-4-4-7 15,0-3-14-15,-4-3 0 16,-5-2-147 0</inkml:trace>
  <inkml:trace contextRef="#ctx0" brushRef="#br0" timeOffset="83432.25">15275 10430 1033 0,'-3'0'537'0,"2"-1"-166"0,-5 1-172 16,5 0-63-1,0 0-88-15,0 0-28 0,0 0-62 16,0 0-60-16,0 0-265 0</inkml:trace>
  <inkml:trace contextRef="#ctx0" brushRef="#br0" timeOffset="83632.67">15232 10653 1343 0,'-1'-2'557'0,"1"2"-330"0,-1 0-59 15,1 0-90 1,0 0-18-16,0 0-33 16,0 0 12-16</inkml:trace>
  <inkml:trace contextRef="#ctx0" brushRef="#br0" timeOffset="85005.0399">2396 11872 315 0,'-3'-2'229'0,"-12"-3"56"15,-6 0-57-15,-16-2-43 0,-6 0-16 16,-12-2-46-16,-2 0-25 16,-1 1-48-16,1 3-15 15,5 3-25-15,3 2-9 16,14 7-9-16,5 0-6 15,17 5-26-15,10-1-9 16,16 8 6-16,12 0 7 16,20 6 30-16,6 2 13 15,9 0 3-15,-5 3 2 16,-16-4 2-16,-12 2 3 0,-28 2 7 16,-18 2 5-16,-17 6 9 15,-3 3 1-15,5-7 3 16,6-6-5-16,16-10-11 15,9-4-1-15,12-6-8 16,5-1 0-16,9-1-2 16,6-2-4-16,10 2-6 15,7 1-3-15,4 2 3 16,-2-2-45-16,-1-2-258 16</inkml:trace>
  <inkml:trace contextRef="#ctx0" brushRef="#br0" timeOffset="85402.85">2554 11949 864 0,'-1'-4'434'0,"-2"-5"-171"15,3 7-92-15,0 19-119 16,2 5-33-16,7 18-11 15,-2 3 1-15,2 8 0 16,-1 2 2 0,-4-6 0-16,-4 0 2 15,-2-15 4-15,-1-5 1 0,1-14 9 16,0-7 7-16,0-14 24 16,-1-8 3-16,-3-13-6 15,0-7-7-15,-2-11-24 16,-3-4-3-16,-1-7-8 15,1-2-5-15,5 4-10 16,5 7-8-16,5 10-9 16,4 5-5-16,4 9-3 15,9 9-1-15,6 9 5 16,7 7 4-16,13 9 14 16,-3 3-51-16,12 3-118 15,3-1-114-15</inkml:trace>
  <inkml:trace contextRef="#ctx0" brushRef="#br0" timeOffset="85632.03">2610 12087 745 0,'-5'1'373'0,"-1"0"-147"0,12 0-25 16,12-1-52-16,28 0-56 15,11 0-38-15,13 0-33 16,3 5-12-16,-19 2-127 16</inkml:trace>
  <inkml:trace contextRef="#ctx0" brushRef="#br0" timeOffset="85888.36">2806 12240 962 0,'10'2'373'0,"20"11"-247"0,8 0-59 16,8 5-12-16,-1 5-11 16,-11-1-18-16,-5 6-9 15,-7-3-6-15,-5-3-15 16,-9-5-146-16,-1-5-268 16</inkml:trace>
  <inkml:trace contextRef="#ctx0" brushRef="#br0" timeOffset="86025.36">3069 12243 1023 0,'-7'5'456'0,"-13"7"-215"15,0 8-62-15,-5 13-78 16,-6 6-28-16,-5 7-41 16,1-2-14-16,1-6-35 15,5-6-91-15</inkml:trace>
  <inkml:trace contextRef="#ctx0" brushRef="#br0" timeOffset="86582.0399">2593 11616 501 0,'-9'-2'327'0,"-4"-3"16"16,5 1-114-16,10 3-120 0,16-2-34 16,27 3-57-1,17 0-17-15,29 0 1 0,6 0-1 16,-8 1 3-16,-6 4 0 15,-27-1 5-15,-17-1 4 16,-21-2-16-16,-17-2-3 16,-20-2-5-16,-5-2-3 15,-4-4 17 1,5-1 2-16,12 7-4 16,3-5-13-16,8 13-30 15,4 0-14-15,3 8 27 16,7 8 21-16,-1 3 44 0,-2 1 24 15,-7-2-15-15,-3-1-6 16,-6-6 20-16,3 1-86 16</inkml:trace>
  <inkml:trace contextRef="#ctx0" brushRef="#br0" timeOffset="86861.22">3438 12057 817 0,'19'0'367'0,"9"-4"-175"15,17 7-115-15,5 0-20 16,5 0-35-16,-3 6-5 16,-8-1-59-16,-11-3-91 15</inkml:trace>
  <inkml:trace contextRef="#ctx0" brushRef="#br0" timeOffset="87019.7899">3462 12165 832 0,'-1'5'392'0,"7"2"-140"16,4 1-63-1,15 2-48-15,6-3-31 16,22-2-48-16,8-3-22 16,8-3-24-16,1 0-5 0</inkml:trace>
  <inkml:trace contextRef="#ctx0" brushRef="#br0" timeOffset="87673.73">4126 12013 959 0,'10'1'388'0,"14"13"-254"16,2 5-32-16,-4 13-23 15,-1 3 4-15,-14 0 7 16,-5 0-4-16,-3-8-32 16,-5-3-13-16,2-11-13 15,-2-6 1-15,1-13 0 16,4-6-3-16,4-13-10 15,0-5-9-15,13-4-11 0,4 0-3 16,4 6-6 0,7 3-1-16,0 9 3 0,-4 8 5 15,-4 14 13 1,-7 4 4-16,-10 14 4 16,-1 3-2-16,-5 1-5 0,0 0-3 15,-1-4 0-15,0-5 0 16,1-9-4-1,5-5-3-15,4-13-6 16,5-7-2-16,7-8 5 16,-6-5 2-16,3 3 3 0,2 1-1 15,-1 3-2 1,4 6 1-16,-1 12 13 0,-2 3 6 16,-3 13 7-16,-3 7 2 15,-7 5-8-15,-4 3-2 16,-3 1-6-16,-2-3 7 0,4 0-133 15</inkml:trace>
  <inkml:trace contextRef="#ctx0" brushRef="#br0" timeOffset="88215.65">5126 12194 386 0,'2'-2'284'0,"2"-5"33"0,-1 0-78 16,-4-6-77-16,-5 2-32 15,-8-9-25-15,-6 0-7 16,-11-2-9-16,-4-2 0 16,-1 7-28-16,-1 4-23 15,3 13-40-15,0 6-17 16,6 15-4-16,4 1 5 15,19 5 9-15,7 4 6 16,19-1 0-16,6-3 2 16,6-9-1-16,1-6 2 15,0-13 4-15,-5-3 4 0,-3-10 5 16,-5-2 0-16,-7-1 0 16,-3-1-2-16,-3 0-3 15,-2 4-3-15,-3 5-3 16,0 6-1-16,-2 10 0 15,1 2 2-15,5 11 4 16,1-2-1-16,8 5-2 16,3-2-10-16</inkml:trace>
  <inkml:trace contextRef="#ctx0" brushRef="#br0" timeOffset="88487.52">5320 12220 749 0,'1'0'356'0,"6"5"-127"16,3 8-46-1,-4-6-67-15,0 0-12 16,22 31-26-16,5 4-13 0,1 8-22 16,-9-19-11-16,-2-7-70 15,-3-2-86-15</inkml:trace>
  <inkml:trace contextRef="#ctx0" brushRef="#br0" timeOffset="88638.75">5556 12247 1123 0,'-14'2'522'0,"-11"5"-226"16,-4 10-162-1,0 9-51-15,3 6-52 16,1 3-12-16,5 0-84 0,-2-1 9 16</inkml:trace>
  <inkml:trace contextRef="#ctx0" brushRef="#br0" timeOffset="89224.84">4898 11770 730 0,'-4'-2'376'0,"-5"2"-116"16,9 0-138-16,15 5-40 16,17 0-48-16,17 2-6 15,29 0-18-15,10-1-4 16,6 1-2-16,-11 0-1 15,-24-4-9-15,-12-3 2 16,-22-7 6-16,-12-4 4 16,-10-4 16-16,-3-3 0 15,-8-3-5-15,1 0-3 0,-1 3-10 16,2 3-4 0,6 8-20-16,2 6-10 15,5 7-16-15,5 7 5 16,3 12 26-16,-2 3 22 0,4 9 60 15,-10 1 27-15,-10-4 48 16,-4-4 7-16,-13-11-23 16,0-7-25-16,-2-7-65 15</inkml:trace>
  <inkml:trace contextRef="#ctx0" brushRef="#br0" timeOffset="93305.9">6241 12134 409 0,'-1'1'145'15,"1"4"-88"-15,5-2 13 16,21 3 26-16,12 3 11 0,25-4-2 16,18 1-12-1,23-2-18-15,4 1-11 16,-5 1-27-16,-15 0-10 0,-28-3-9 16,-15-3-2-16,-22 2-14 31,-9 0-8-31,-16 3-46 15,-4 3-67-15</inkml:trace>
  <inkml:trace contextRef="#ctx0" brushRef="#br0" timeOffset="93530.06">6368 12247 583 0,'4'2'244'16,"12"3"-98"-16,12 1-9 0,37-1 14 16,13-1-9-16,23-1-45 15,4 2-24-15,-16-4-28 16,-14 0-7-16,-27 0-13 16,-8-2-11-16,-21-2-118 15,-5-2-189-15</inkml:trace>
  <inkml:trace contextRef="#ctx0" brushRef="#br0" timeOffset="93729.61">6927 12152 547 0,'11'0'305'15,"25"5"-12"-15,3 3-140 16,9 5-38-16,-6 3-13 15,-19 3-31-15,-7 0-18 16,-19 2-27-16,-12-2-8 16,-15 2-26-16,-10-1-76 15</inkml:trace>
  <inkml:trace contextRef="#ctx0" brushRef="#br0" timeOffset="94014.12">6460 12128 435 0,'-8'-6'320'15,"-11"-6"70"1,-5 1-121-16,-7 9-80 0,-1 3-40 16,3 13-73-16,5 4-26 15,16 10-36-15,12 3-5 16,25 2 3-16,10-2 2 16,28-5 13-16</inkml:trace>
  <inkml:trace contextRef="#ctx0" brushRef="#br0" timeOffset="103183.2899">7855 11752 785 0,'-1'1'333'0,"-4"11"-181"15,0 13-39-15,3 36-50 16,2 13 3-16,1 13-4 16,0-1-23-16,3-14-16 0,-3-8 0 15,4-13 2 1,2-7 3-16,1-18-44 0,2-6-48 15,-4-17-197-15</inkml:trace>
  <inkml:trace contextRef="#ctx0" brushRef="#br0" timeOffset="103353.7099">7785 11774 665 0,'1'-3'305'0,"0"-3"-116"0,23 7-112 15,4 5-37-15,25 5-12 16,15 3-3-16,14 2-1 16,6 2-89-16</inkml:trace>
  <inkml:trace contextRef="#ctx0" brushRef="#br0" timeOffset="103531.48">7891 12114 726 0,'17'1'305'0,"28"1"-177"16,9 0-50-16,9 3-31 15,0-1-96-15</inkml:trace>
  <inkml:trace contextRef="#ctx0" brushRef="#br0" timeOffset="104063.4899">8298 12332 601 0,'1'-11'365'0,"3"-4"-45"0,0-4-137 15,-4 1-42-15,-3 5-65 32,1-3-22-32,-9 4-37 0,-3 2-14 15,-4 5-14-15,-3 5-6 0,2 5-6 32,6 5 1-32,7 4 5 0,4 1 4 15,7 0 5-15,4-2-11 16,9 0-12-1,1-4-1-15,3 0 2 0,-6-1 12 16,-2 1 8 0,-7 4-1-16,0 7 6 0,-6 4 10 15,-9 2 15-15,-1 3 4 16,-12-6 4-16,-4-1-5 16,-4-7 2-16,-2-4 2 15,-3-11 4-15,11-6-2 16,9-9-21-16,9-4-31 0,13 0-148 15,0 1-264-15</inkml:trace>
  <inkml:trace contextRef="#ctx0" brushRef="#br0" timeOffset="104280.95">8402 12388 701 0,'7'3'338'0,"12"10"-109"15,7 7-97-15,4 8-63 0,-2 1-23 16,-6 1-26-16,-6-1-9 16,-4-4-117-16,-1-4-168 15</inkml:trace>
  <inkml:trace contextRef="#ctx0" brushRef="#br0" timeOffset="104415.87">8608 12388 822 0,'-12'0'451'0,"-13"0"-113"16,-6 12-150-16,-3 8-49 0,-6 13-72 16,2 3-21-1,2 6-28-15,1-1-2 0,11-6-150 16</inkml:trace>
  <inkml:trace contextRef="#ctx0" brushRef="#br0" timeOffset="105038.45">7892 11594 538 0,'-3'3'266'0,"3"1"-51"16,7 2-53-16,23 1-51 16,14 0-2-16,29 0-35 0,16 0-17 15,0-4-18-15,-4 2-5 16,-21-3-31 0,-12-2-17-16,-22-2-24 15,-8-4-4-15,-19-5 16 16,-8 0 13-16,-10-2 15 0,0 1 0 15,-3-2 1-15,5-2-1 16,6 7-6 0,2 4-3-16,8 11 7 0,4 4 4 15,7 9 15-15,2 0 16 16,-8 4 10-16,-1 0 0 0,-10 0-1 31,-5-2-10-31,-1-1-28 16,2-2-80-16</inkml:trace>
  <inkml:trace contextRef="#ctx0" brushRef="#br0" timeOffset="105325.33">8787 12079 819 0,'6'-4'388'0,"13"4"-131"15,6-1-114-15,22 2-81 0,5 3-15 16,8 0-27-16,2 1-5 15,-13 2-101-15,-5 3-164 16</inkml:trace>
  <inkml:trace contextRef="#ctx0" brushRef="#br0" timeOffset="105494.39">8814 12186 553 0,'2'3'366'0,"4"3"-10"0,18 0-110 16,15 0-20-16,19-5-74 16,7-1-39-16,3 0-58 15,-4-3-19-15,-13 3-154 16</inkml:trace>
  <inkml:trace contextRef="#ctx0" brushRef="#br0" timeOffset="106195.89">9558 12062 585 0,'8'6'272'0,"8"10"-93"16,-1 5-80-16,-6 11-11 16,-6 2-7-16,-9 0-11 0,-5 1-5 15,-3-12-23-15,3-3-6 16,7-16 12-16,3-6-6 15,8-16-14-15,6-11-5 16,8-12-23 0,4 0-1-16,7-2-3 15,4 7 18-15,-4 15 30 0,-2 6 14 16,-8 18 17-16,-6 9-19 16,-9 9-27-16,-3 7-12 15,-10 6-9-15,-2 0 0 16,0 0 3-1,2-7 2-15,1-9-17 0,2-7-13 16,9-17-15-16,6-8-2 16,9-11 16-16,3-5 11 15,4 0 7-15,-2 2-1 16,6 8 13-16,-2 6 7 16,-4 7 8-16,-3 7 3 15,-10 15-13-15,-7 2-5 16,-9 13-6-16,-5 3-3 15,-2-2 12-15,3-1-36 0,8-7-251 16</inkml:trace>
  <inkml:trace contextRef="#ctx0" brushRef="#br0" timeOffset="106643.03">10452 12184 531 0,'1'-7'310'0,"-1"-10"-26"0,0 0-64 16,-8-2-67-16,-7-2-28 15,-8 5-52-15,-6-2-21 0,-5 11-37 16,-2 3-15-16,3 8-16 16,2 9-5-16,4 7-3 15,9 6 2 1,7 4 2-16,10-1 4 16,15-2 10-16,4-7 5 0,17-7 6 15,1-4 4 1,-1-9 6-16,-1-4 3 0,-9-7 2 15,-2-1 0-15,-3-7-5 16,-2 4-3-16,-6 0-9 16,-3 4-9-16,-5 11-2 15,0 5 0-15,1 10 2 16,-2 2 6-16,4 4 2 16,1 1 6-16,7-1-104 15</inkml:trace>
  <inkml:trace contextRef="#ctx0" brushRef="#br0" timeOffset="106832.84">10670 12234 1074 0,'11'4'454'15,"7"4"-258"-15,7 2-57 0,1 6-63 16,-7 5-26-1,7 1-29-15,-10 2 1 16,-2-5-89-16,-3-6-85 16</inkml:trace>
  <inkml:trace contextRef="#ctx0" brushRef="#br0" timeOffset="106969.52">10858 12211 1136 0,'-9'0'552'16,"-13"2"-210"-16,-1 11-156 0,0 4-48 15,-11 11-72 1,6 4-25-16,-5 3-48 16,4 1-78-16</inkml:trace>
  <inkml:trace contextRef="#ctx0" brushRef="#br0" timeOffset="107575.43">10271 11858 635 0,'-2'0'315'0,"0"0"-122"16,7 2-35-16,-5-2-63 15,30 2-33-15,67 8-27 0,-22-4-15 16,6 2-12-16,3 1-2 16,-14-3 4-16,-15-2 4 15,-24-8 10-15,-14-2 4 16,-15-6-4-16,-1-1-4 15,-12-4-12-15,3 1-4 16,-4-2-2 0,-3-3 2-16,12 5-4 15,1 2-6-15,3 9-10 16,4 2-5-16,7 7-5 16,1 6 1-16,6 11 11 15,2 4 16-15,-7 9 52 0,-5-1 30 16,-14-3 37-16,-5-3 0 15,-10-4-30-15,0-2-21 16,-7-6-19-16</inkml:trace>
  <inkml:trace contextRef="#ctx0" brushRef="#br0" timeOffset="110408.03">22330 2703 873 0,'-4'-6'399'0,"1"-7"-193"16,-1 21-91-16,-3 20-31 16,-6 50-42-16,-5 21-8 0,-11 33 16 15,-8 14 5-15,-3-8-2 16,-3-10-6-16,10-23-22 16,9-23-8-16,19-31-84 15,7-9-100-15</inkml:trace>
  <inkml:trace contextRef="#ctx0" brushRef="#br0" timeOffset="110906.4">22034 3667 843 0,'-9'-1'404'0,"-2"1"-152"16,4 2-81 0,12 10-70-16,12 2-25 0,23 7-12 15,19 3-3-15,41 9-12 16,18 3-5-16,37 1-21 16,2 1-7-16,-4-8 24 15,-14-1-66-15</inkml:trace>
  <inkml:trace contextRef="#ctx0" brushRef="#br0" timeOffset="111227.8">22924 3819 523 0,'10'3'326'16,"20"8"-3"-16,8 7-96 15,6 6-59-15,0 2-27 0,-13 2-38 16,-10-3 12-1,-28-4-1-15,-16 2-8 16,-30-4-17-16,-11-2-27 0,7-1-97 16,5-7-99-16</inkml:trace>
  <inkml:trace contextRef="#ctx0" brushRef="#br0" timeOffset="111514.19">23336 3976 1283 0,'5'0'525'0,"11"6"-286"0,6 6-117 16,3 5-49-16,0 6-13 15,-2 3-33-15,-6 2-9 16,-2 7-22-16,-4-4-64 16,-6-7-163-16</inkml:trace>
  <inkml:trace contextRef="#ctx0" brushRef="#br0" timeOffset="111655.84">23627 3962 1306 0,'-16'4'571'0,"-25"5"-296"16,-7 8-89-16,-8 10-91 0,-4 2-39 16,-2 9-31-16,-1 1-55 15,0 5-403-15</inkml:trace>
  <inkml:trace contextRef="#ctx0" brushRef="#br0" timeOffset="112280.5">22426 2620 559 0,'-6'0'320'15,"-8"-1"-26"-15,-9 8-196 16,-4 8-28-16,-17 6-44 0,-2 5-11 16,1 3-11-16,6-1-3 15,18-7-1-15,7-7 0 16,17-12 5-16,12-4 6 15,11-16 10-15,6-5 5 16,7-8 22-16,-3-1 4 16,0 5 22-16,-5 8 8 15,-13 11-23-15,2 10-11 16,-7 15-32-16,-2 10-10 16,4 14-4-16,4 2 1 15,8 3-83-15,0-3-164 0</inkml:trace>
  <inkml:trace contextRef="#ctx0" brushRef="#br0" timeOffset="112703.43">22791 2499 881 0,'-5'3'339'16,"-3"5"-235"-16,-2 0-53 15,7 8-33-15,4 4-4 16,8 3-11-16,7 0-2 16,6-4 3-16,3-5 5 15,0-12 10-15,-3-3 5 16,2-11 10-16,-9-3 4 15,-2-5-2-15,-3-1-2 16,-9 4 3-16,5 2-4 0,-5 8-23 16,0 7-10-1,0 12-31-15,1 7-6 16,0 17 11-16,5 7 8 16,4 13 11-16,-6 3 3 0,-7 1 39 15,-15-3 35-15,-14-16 64 0,-2-9 19 16,-12-24-7-1,0-11-25-15,2-19-63 16,6-9-80-16</inkml:trace>
  <inkml:trace contextRef="#ctx0" brushRef="#br0" timeOffset="117708.83">11530 12115 429 0,'5'7'202'15,"9"3"-59"1,29-2-64-16,17-1 2 16,28-5-18-16,8 1-10 15,5 2-9-15,-3 1-2 0,-22 1-3 16,-11-2-13-1,-29-2-6-15,-9-1 2 0,-11-2-89 16,-8-1-123-16</inkml:trace>
  <inkml:trace contextRef="#ctx0" brushRef="#br0" timeOffset="117951.17">11688 12240 533 0,'2'2'250'0,"9"4"-92"16,6 0-35-16,22 2-27 15,14-2-23-15,18-1-26 16,6-3-9-16,0-2-4 0,-7-2 13 15,-13-3-120-15,-13-2-77 16</inkml:trace>
  <inkml:trace contextRef="#ctx0" brushRef="#br0" timeOffset="118153.07">12215 12130 559 0,'15'0'289'16,"9"2"-81"-16,-1 7-56 16,1 2 0-16,-6 7-12 15,-7 0-10-15,-17 7-37 16,-2 1-20-16,-10-1-31 16,-10-1-10-16,9-7-64 15,-2-4-147-15</inkml:trace>
  <inkml:trace contextRef="#ctx0" brushRef="#br0" timeOffset="118605.58">12937 11646 882 0,'-5'7'365'15,"-2"7"-178"-15,0 30-146 16,1 16-33-16,4 31 17 0,2 6 4 15,0-2-4-15,1-12-2 16,3-23-2-16,0-10 0 16,4-17-54-1,-2-10-84-15</inkml:trace>
  <inkml:trace contextRef="#ctx0" brushRef="#br0" timeOffset="118770.89">12841 11699 780 0,'17'-4'348'0,"11"-6"-160"15,28 9-102-15,14 4-27 16,8 1-29-16,4 2-13 0,-6 2-36 16,-9-3-96-16</inkml:trace>
  <inkml:trace contextRef="#ctx0" brushRef="#br0" timeOffset="118966.68">12985 11943 627 0,'23'5'329'15,"15"-1"-73"-15,14 4-148 16,3 2-30-16,1-4-17 16,-3 2-84-16</inkml:trace>
  <inkml:trace contextRef="#ctx0" brushRef="#br0" timeOffset="119522.17">13409 12233 492 0,'4'-2'262'0,"5"-6"-58"16,-4 0-44-16,-4-5-53 0,-1 1-14 15,-7-1-27-15,-6 1-14 16,-10 4-29-16,-3 3-15 15,-6 9-19-15,1 0-4 16,12 13-5-16,-2-5 2 16,19 4 3-16,5 2 3 15,10-9 9 1,10-1 3-16,5-5 8 16,0-4 2-16,-2-4 0 15,-3-4 0-15,-9 5 13 0,-3 3 1 16,1 9 1-16,-1 7 2 0,2 9-9 15,-2 5-1 1,-4 11-2-16,-4 1 0 16,-11-1-3-16,-6-3 0 15,-8-12 5-15,-5-9 3 16,-3-5 7-16,3-10 3 16,-2-14 1-16,8-5-20 0,11-12-96 15,6 1-117-15</inkml:trace>
  <inkml:trace contextRef="#ctx0" brushRef="#br0" timeOffset="119798.58">13565 12348 865 0,'5'0'400'15,"11"10"-163"-15,4 5-108 0,8 11-73 16,3 5-13 0,-8 3-14-1,-1-2-8-15,-4-3-30 16,-7-4-53-16,1-8-231 15</inkml:trace>
  <inkml:trace contextRef="#ctx0" brushRef="#br0" timeOffset="119938.93">13791 12388 959 0,'-6'0'444'16,"-9"4"-195"-16,-8 8-67 0,-3 10-85 15,-4 4-30-15,-7 5-33 16,3 3-15-16,6-8-60 15,3-3-108-15</inkml:trace>
  <inkml:trace contextRef="#ctx0" brushRef="#br0" timeOffset="120333.25">14023 12027 662 0,'2'-3'318'0,"10"6"-107"16,6-3-72-16,17 3-63 15,4 2-14-15,11-5-27 16,8 0-13-16,-1-1-10 15,0-1-15-15,-12 4-123 16,-10-1-78-16</inkml:trace>
  <inkml:trace contextRef="#ctx0" brushRef="#br0" timeOffset="120486.08">14114 12129 366 0,'-6'3'248'0,"1"4"28"0,9-1-5 0,17 0-40 32,9-1-28-32,21-3-68 0,9-1-41 15,10 0-43-15,1 1-52 16</inkml:trace>
  <inkml:trace contextRef="#ctx0" brushRef="#br0" timeOffset="121217.19">14695 11981 500 0,'2'-5'271'0,"7"-2"-52"0,4 4-46 16,9 11-51-16,2 7-26 16,-1 7-26-16,-2 5-12 15,-12 2-12-15,-5 1-4 16,-11-5-16-16,-4 0-4 0,-1-7-3 15,-2-6-1-15,7-9 8 16,2-3 1-16,6-11-6 16,5-6-2-16,8-10-15 15,6-4-5-15,7 1-5 16,7 1-3-16,1 10 12 16,0 7 6-16,-5 13 10 15,-5 7 6-15,-8 13-6 16,-11 3-1-16,-10 1-2 15,-4-2-1-15,-8-1-4 16,5-6-2-16,2-5-2 16,4-3 0-16,8-13-9 15,4-4-4-15,9-8-1 16,5-8-1-16,3 2 6 16,3 3 0-16,-2 1 10 0,-3 4 5 15,-2 9 9-15,-1 5 5 16,-4 13-8-16,-3 7-3 15,-4 1-3-15,-3 2-2 16,-6-5-3 0,0-1-8-16,-4 3-165 0</inkml:trace>
  <inkml:trace contextRef="#ctx0" brushRef="#br0" timeOffset="121726.16">15574 12139 366 0,'4'-6'246'16,"1"-5"20"-16,-5 0-39 16,-3-3-53-16,-6-3-17 0,-7-2-46 15,-6-6-22 1,-7 9-47-16,-2 5-26 16,-7 14-28-1,1 8-9-15,1 5-4 0,5 5 3 16,14 1 6-16,5 2 4 15,18 5 10-15,8-7 4 16,15-6 10-16,8-4 5 16,5-9 5-16,0-3 2 15,-5-10-1-15,-10-2-1 16,-7-7-1-16,-3 1-2 0,-13 0 6 16,3-1 10-1,-7 6 14-15,-1 0 1 0,-2 9-18 16,0 6-15-16,3 10-20 15,-4 4-5 1,9 5 4-16,-4 1 2 0,11 2 2 16,-1-1 14-16,-3-2-171 0</inkml:trace>
  <inkml:trace contextRef="#ctx0" brushRef="#br0" timeOffset="121961.09">15813 12144 847 0,'9'4'405'15,"10"-3"-157"-15,2 9-114 0,-1 2-35 16,0 3-44-16,-2 2-13 15,-4 0-27-15,-2 0 7 16,-2-4-109-16,0 1-98 16</inkml:trace>
  <inkml:trace contextRef="#ctx0" brushRef="#br0" timeOffset="122088.98">16014 12132 1050 0,'-8'-4'468'0,"-9"-3"-242"16,-1 11-48-16,-13 11-70 15,-1 7-30-15,-12 11-28 16,-3 3-14-16,4 2-19 16,0-1-33-16</inkml:trace>
  <inkml:trace contextRef="#ctx0" brushRef="#br0" timeOffset="124874.38">16625 11945 539 0,'8'2'250'16,"22"5"-97"-16,10-3-3 15,28 1-37-15,13-2-26 16,9 1-44-16,3 5-14 0,-10-2-10 16,-10 5 0-16,-21-6-46 15,-15-5-41 1,-22 0-224 0</inkml:trace>
  <inkml:trace contextRef="#ctx0" brushRef="#br0" timeOffset="125101.97">16707 12059 430 0,'-6'2'266'0,"-3"4"-32"0,15 0-79 15,9-5-17-15,25 5-39 16,8-4-5-16,21 3-14 15,6 0-13-15,1-2-14 16,2-3-12-16,-14 4-26 16,-6-1-22-16,-19 0-114 15,-11 1-99-15</inkml:trace>
  <inkml:trace contextRef="#ctx0" brushRef="#br0" timeOffset="125334.59">17210 11877 570 0,'19'9'270'0,"12"6"-99"16,6 13-76-16,-1 1-7 15,-5-3 0-15,-4-3-10 16,-16-3-10-16,-7-4-8 0,-11-3-19 15,-9 0-9 1,-10-7-92-16,-7-2-93 16</inkml:trace>
  <inkml:trace contextRef="#ctx0" brushRef="#br0" timeOffset="125563.13">16724 11936 952 0,'-14'-2'394'0,"-9"4"-246"0,2 8-47 15,6 13-55-15,7 6-22 0,8 7-16 16,7-1-3-16,15-5-3 15,11 1-26-15</inkml:trace>
  <inkml:trace contextRef="#ctx0" brushRef="#br0" timeOffset="127416.02">17904 11939 585 0,'4'-3'309'0,"4"-3"-74"15,6 9-91-15,3 8-81 16,-1 8-15-16,3 10-20 0,-8-1-4 16,-7 1-4-1,1-2 0-15,-3-2 1 16,-1-5 1-16,-1-9 7 0,-3-7 9 0,2-10 8 16,1-5-3-16,6-5-14 15,1-7-15-15,1-4-15 16,8 3-4-1,3 0 13 1,6 9 4-16,4 9 7 0,-7 6 5 16,-4 10-11-16,-4 4-2 15,-7 6 1 1,-6 2-3-16,-6 2 0 16,-2-4 0-16,-1-3-1 15,3-4 0-15,5-11 5 16,2-4 0-16,8-13-2 0,6-5 0 15,9-7-8-15,2 2-3 16,4 1-1-16,2 2 1 16,-7 10 7-16,1 4 9 15,-10 13 6-15,-5 8 2 16,-8 5-3-16,-3 5-3 16,-1 4-4-16,2 2-2 0,-4 3-4 15,1-3-48-15,-1-3-255 16</inkml:trace>
  <inkml:trace contextRef="#ctx0" brushRef="#br0" timeOffset="128293.68">18794 12125 488 0,'4'-4'262'0,"3"-8"-48"16,-5-3-28-16,-2 0-28 16,-7-4-13-16,-14 2-19 0,-3-2-20 15,-13 2-45-15,-3 2-19 0,5 11-43 16,4 6-14-1,13 9-15-15,9 8-4 0,6 2 2 0,6-4 6 32,15 1 13-32,4-4 7 0,9-6 9 15,0 0 2-15,-5-9 7 16,-2-3 2 0,-5-7 1-16,-1 3-2 0,-7 3-1 15,1 5-9-15,-3 13-2 16,-3 0 1-16,-1 16-4 15,0 5 3-15,-8 10 1 16,-7 4 1-16,-14 1 10 16,-7-2 14-16,-10-7 15 15,-3-7 4-15,-2-17 5 16,3-10-7-16,8-18-1 16,7-7 3-16,14-16-8 15,3-3-10-15,11-5-50 16,6 2-58-16</inkml:trace>
  <inkml:trace contextRef="#ctx0" brushRef="#br0" timeOffset="128831.95">19319 11872 409 0,'-9'-6'304'16,"-15"-4"46"-16,-9 2-114 15,-6 5-98-15,-1 3-39 16,3 4-53-16,7 3-22 16,8 5-28-16,6-1-9 15,18 4-2-15,7 5 2 16,19 5 10-16,7 4 3 16,0-1 7-16,-2-2-1 0,-12-6 2 15,-6 0 7-15,-15-2 20 16,-9-2 5-16,-14-2 8 15,-2-7-3 1,-5-5-54-16,-2-4-71 16</inkml:trace>
  <inkml:trace contextRef="#ctx0" brushRef="#br0" timeOffset="129034.63">19448 11906 650 0,'5'2'404'16,"10"5"-28"-16,-11 4-208 16,-5 7-40-16,1 8-52 0,-4 1-7 15,1 7-23-15,3 2-14 16,-1-5-16 0,-1-1 0-16,-2-11-106 15,0-8-93-15</inkml:trace>
  <inkml:trace contextRef="#ctx0" brushRef="#br0" timeOffset="129149.4">19434 11668 766 0,'0'-4'371'16,"3"-6"-157"-16,-3 3-72 0,-2 7-114 15,6 6-49-15</inkml:trace>
  <inkml:trace contextRef="#ctx0" brushRef="#br0" timeOffset="129445.95">19596 11968 753 0,'8'13'361'0,"6"13"-119"15,-3-1-41-15,-7-6-58 16,-4-3-19-16,0-6-48 15,-3-6-21-15,3-3-14 16,3-2-3-16,-3 0-5 16,0 0-3-16,8-14-21 15,26-38-8-15,-12 26-7 16,3 7-1-16,1 8 5 0,-2 6 5 16,-4 18 8-16,-7 3 4 15,-7 10 8-15,-3 0-2 16,-6 2-2-16,-1 2-2 15,-1-4-19-15,2-3-82 16</inkml:trace>
  <inkml:trace contextRef="#ctx0" brushRef="#br0" timeOffset="130089.03">20155 11840 748 0,'-15'-14'383'15,"-13"-8"-131"-15,3 13-117 16,-2 7-38-16,5 12-69 16,4 9-23-16,1 14-11 15,11 7-2-15,2 8 4 16,7-3 4-16,9-5 5 15,1-7 4-15,17-12 22 16,8-4 10-16,13-17 15 16,9-8 12-16,-3-14 14 15,-4-13 8-15,-19-23 15 16,-15-10-4-16,-29-15-18 16,-16-5-11-16,-15 7-24 0,-1 11-11 15,6 25-22-15,8 17-10 16,17 28-18-1,7 9-2-15,20 13 0 0,15 5 4 0,24 7-10 16,13 3-101 0</inkml:trace>
  <inkml:trace contextRef="#ctx0" brushRef="#br0" timeOffset="136460.97">20765 11873 678 0,'0'0'315'15,"5"3"-117"-15,8 1-63 16,18 2-60-16,12 2-10 0,8-1-26 15,4-2-17 1,1-2-67-16,-6-3-72 16</inkml:trace>
  <inkml:trace contextRef="#ctx0" brushRef="#br0" timeOffset="136625">20780 12030 489 0,'-2'7'301'16,"1"3"-30"-16,24-4-86 16,14-1-28-16,19-4-60 15,5-1-32-15,3 1-24 16,-3-1-94-16</inkml:trace>
  <inkml:trace contextRef="#ctx0" brushRef="#br0" timeOffset="137157.01">21426 11850 597 0,'10'11'319'16,"3"6"-77"-16,5 12-112 16,-3 5-21-16,-8 1-35 15,-6-2-16-15,-6-3-15 16,-3-5-6-16,-1-8-17 16,4-7-2-16,3-11 3 15,4-7-1-15,12-10 0 16,1-12-2-16,7-6-8 0,2-4-2 15,0-4 8 1,5 10 14-16,-1 15 15 16,-2 11 7-16,-5 16-1 15,-2 11-12-15,-9 10-12 16,-4 1-5-16,-7 0-9 0,-3-2-3 16,-3-6-1-16,0-6 0 15,4-6 0 1,1-6 1-16,7-14-1 0,6-2-1 0,7-11-4 15,5 0-1-15,3 3-2 16,-2 5-1-16,-1 12-1 16,-1 8-2-16,-7 13 2 15,-1 1 1-15,-6 9 2 16,-4-3 2-16,0-2 0 16,-4 0-2-1,0-8-94-15,-3-4-119 0</inkml:trace>
  <inkml:trace contextRef="#ctx0" brushRef="#br0" timeOffset="137693.01">22248 11996 589 0,'4'-5'282'0,"6"-5"-94"15,1-5-19-15,-9 2-19 16,0-6-7-16,-10-2-19 16,-8-1-17-16,-9-1-40 15,-4 4-20-15,-9 11-34 0,0 8-11 16,-1 14-14-16,2 8-1 16,8 9 1-16,8 4 2 15,18 0 5 1,7 1 2-16,19-8 2 0,7-8 1 15,12-10 2-15,3-8 1 16,0-8 4-16,-2-4 0 16,-9-11 3-1,-5-2 0-15,-12-3 0 16,-7 0-2-16,-5 10 24 16,-6 2 3-16,-5 14 0 0,-1 8 2 0,0 13-25 15,5 3-5-15,7 4-3 16,4 0-2-16,8 0-57 15,-2-2-86-15</inkml:trace>
  <inkml:trace contextRef="#ctx0" brushRef="#br0" timeOffset="137929.84">22502 12043 1041 0,'10'4'450'0,"16"6"-233"16,1 4-70-16,5 1-64 0,-2 0-19 16,-6-2-30-1,-2 2-13-15,-7-1-44 16,-4-2-62-16,-3-2-384 15</inkml:trace>
  <inkml:trace contextRef="#ctx0" brushRef="#br0" timeOffset="138073.81">22733 12012 854 0,'-8'0'461'0,"-10"1"-123"15,-1 13-87-15,-10 8-119 16,-2 6-35-16,-6 5-33 15,-2 0-23-15,5 3 12 0,2-3-91 16</inkml:trace>
  <inkml:trace contextRef="#ctx0" brushRef="#br1" timeOffset="140951.97">18707 11697 710 0,'-14'0'328'16,"-10"3"-123"-16,-24 19-63 15,-14 19-14-15,-30 34-23 16,-21 13-28-16,-23 25-42 15,-10 6-15-15,-2 3-8 16,20-4 4-16</inkml:trace>
  <inkml:trace contextRef="#ctx0" brushRef="#br1" timeOffset="141666.91">21999 11581 873 0,'-12'16'358'0,"-28"28"-203"16,-15 22-24-16,-32 44-16 15,-18 4-18-15,-5 12-35 16,-4-5-27-16</inkml:trace>
  <inkml:trace contextRef="#ctx0" brushRef="#br0" timeOffset="145324.57">1841 13364 601 0,'-6'0'286'0,"1"4"-105"0,8-2-53 16,31 1-43-16,17 1-16 15,23-1-24-15,19 2-15 16,12 1-18-1,1 3-3-15,-12 0-24 16,-15 0-74-16</inkml:trace>
  <inkml:trace contextRef="#ctx0" brushRef="#br0" timeOffset="145538.44">2002 13491 421 0,'-1'1'257'0,"1"1"-49"16,8 1-27-1,19-1-56-15,12 0-33 16,26-2-19-16,9 0-28 16,17-2-30-16,-1-2 0 0,-15 4-20 15,-7-4-81-15</inkml:trace>
  <inkml:trace contextRef="#ctx0" brushRef="#br0" timeOffset="145716.15">2506 13377 555 0,'8'-1'259'0,"12"3"-89"15,0 4-81-15,0 11-36 16,-2 4 6-16,-5 4-3 15,-3 3-7-15,-9-3-8 0,-5-3 1 16,-10-7-112-16,-2 0-170 16</inkml:trace>
  <inkml:trace contextRef="#ctx0" brushRef="#br0" timeOffset="145911.7">1957 13285 521 0,'-19'2'258'0,"-15"2"-95"0,4 13-58 16,6 3-4-16,6 15-13 15,7 5 2-15,11 5-7 16,14 1 3-16,21-3-9 16,8-11-8-1,17-5-16-15,-4-8 3 0,-1-8-239 16</inkml:trace>
  <inkml:trace contextRef="#ctx0" brushRef="#br0" timeOffset="146911.34">3383 13520 245 0,'7'-6'200'0,"7"-9"55"16,2-2-34-16,0-4-47 0,-5-4-11 16,-3-3-10-16,-8-4-10 15,-5 0-22 1,-8 6-10-16,-11 9-34 0,-8 7-16 16,-12 12-31-1,-1 6-17-15,7 11-25 0,8 5-11 16,14 5-5-16,9 1 1 15,12-2 7 1,10-4 6-16,11-9 14 0,5-5 2 0,5-7 8 16,-2-7 2-16,-3-3 2 15,-6-1-1 1,-9 3-7 0,-1-1-4-16,-7 10-13 0,3 7-8 0,1 4-7 31,-1 12 7-31,-3 5 13 0,2 2 4 0,-8 8 9 15,-2-3-2 1,-3 2 21 0,-17 2 5-16,-7-3 7 15,-5-4 2-15,-7-12-7 0,5-8 5 16,5-16 2-16,2-10-11 16,9-16-58-16,7-9-35 15,11-3-87-15,7-2-64 16</inkml:trace>
  <inkml:trace contextRef="#ctx0" brushRef="#br0" timeOffset="147255.84">3921 13308 957 0,'-16'-9'420'0,"-18"-4"-216"15,-8 5-66-15,3 8-74 0,4 4-31 16,14 12-42-16,9 2-14 16,16 7-11-16,9 5-1 15,16-1 11-15,8 4 9 16,3-5 19-16,2-2 11 15,-18-1 20-15,-9-8 14 16,-15-1 27-16,-13-2 3 16,-12-8-4-16,-6-3-10 15,-5-4-46-15,7-5-46 16,10-4-165-16,6-2-143 16</inkml:trace>
  <inkml:trace contextRef="#ctx0" brushRef="#br0" timeOffset="147404.1">3988 13365 642 0,'7'3'347'0,"5"8"-67"15,1 5-51-15,-6 7-80 0,0 6-28 16,-4-1-52 0,-3-1-21-16,0-1-27 0,-3-5-83 15</inkml:trace>
  <inkml:trace contextRef="#ctx0" brushRef="#br0" timeOffset="147553.28">3992 13104 1070 0,'0'-7'452'0,"-4"-1"-278"0,6 5-108 16,2 8-87-16,0 6-93 15</inkml:trace>
  <inkml:trace contextRef="#ctx0" brushRef="#br0" timeOffset="147793.9">4186 13432 906 0,'6'16'448'0,"6"21"-152"0,-5-6-65 16,-6-5-97-1,-1-5-35-15,-3-9-36 0,1-3-5 16,0-9-2-16,0-8-4 15,3-14-27-15,3-4-25 16,14-10-35 0,4 5-6-16,6 1 3 0,5 10 9 0,-6 12 9 15,-1 8-3-15,-6 20-1 16,-5 3 2-16,-5 10 11 16,-3 3 8-16,-7-5 11 15,-2-3-6-15</inkml:trace>
  <inkml:trace contextRef="#ctx0" brushRef="#br0" timeOffset="148168.62">4558 13537 834 0,'4'8'357'16,"4"7"-170"-16,8 6-14 0,6 0-11 15,1-5-13-15,6-2-27 16,-3-8-20 0,2-8-20-16,1-6-8 0,2-13-22 15,2-6-7-15,-11-16-17 16,-5-5-14-16,-15-17-29 15,-9-4-14-15,-25-4-9 16,-11 3 6-16,-21 9 18 16,-2 2 6-16,10 26 17 15,1 6 4-15,17 28 7 16,7 14 2-16,17 15-16 16,7 6-6-16,20 2-7 15,19 3-1-15,34-6 5 16,17-5-13-16</inkml:trace>
  <inkml:trace contextRef="#ctx0" brushRef="#br0" timeOffset="148577.15">5236 13338 889 0,'4'0'383'16,"12"1"-192"-16,8 1-63 15,18 1-57-15,6 2-20 16,1-1-31-16,2-1-9 15,-3 3-54-15,-8-5-82 16</inkml:trace>
  <inkml:trace contextRef="#ctx0" brushRef="#br0" timeOffset="148738.62">5290 13490 844 0,'11'3'401'0,"23"3"-177"16,6 0-26 0,10-4-73-16,-1 0-40 0,3 1-38 15,-1-6-23-15</inkml:trace>
  <inkml:trace contextRef="#ctx0" brushRef="#br0" timeOffset="149366.53">6205 13490 538 0,'6'-8'238'0,"5"-10"-82"15,-1-1-7-15,-7-7-5 16,-2 0-5-16,-7-2-15 0,-7-1-13 0,-13 9-16 16,-8 6-3-1,-15 14-25-15,0 9-14 16,8 13-25-16,6 7-15 0,18 6-23 15,13 5-5-15,10-3 4 16,11-4 5-16,16-5 9 16,5-8 6-1,8-12 9 1,5-3 3-16,-8-11 7 16,-5-5-5-16,-13-5-8 0,-10-9-5 0,-4 1-8 15,-7 0 3-15,-4 4 1 16,0 7 5-16,-6 10-10 15,2 7-6-15,0 10-8 16,4 6-6-16,10 9 6 16,1 0 5-16,10 2-6 15,3-2-66 1</inkml:trace>
  <inkml:trace contextRef="#ctx0" brushRef="#br0" timeOffset="149543.5">6500 13562 843 0,'6'5'407'0,"11"6"-131"16,3 1-105-16,8 3-67 16,0 2-30-16,-5 1-38 15,-2-2-13-15,-8-4-20 16,-5-2-48-16,-1-5-200 15</inkml:trace>
  <inkml:trace contextRef="#ctx0" brushRef="#br0" timeOffset="149681.01">6684 13531 825 0,'-12'0'523'16,"-8"4"-3"-16,-10 12-271 0,-4 5-59 15,-5 7-88-15,-1 7-31 16,6 2-45-16,6 2-57 15</inkml:trace>
  <inkml:trace contextRef="#ctx0" brushRef="#br0" timeOffset="152645.01">7496 13417 634 0,'10'4'281'16,"25"4"-117"-16,19 0-3 16,35 4-7-16,17 1-32 0,20-3-60 15,-2 1-18-15,-13-2-34 16,-14-3-47-16,-27-5-143 16,-16 0-128-16</inkml:trace>
  <inkml:trace contextRef="#ctx0" brushRef="#br0" timeOffset="153078.84">7597 13549 432 0,'-7'2'251'0,"-4"1"-15"0,6 2-122 15,14 2-35-15,10-5 4 16,29 0 18-16,13 2-6 16,19-3-34-16,14 5-10 15,1-2-23-15,0 3-5 16,-13 0-5-1,-14-1-18-15,-28-3-77 16,-7 1-80-16</inkml:trace>
  <inkml:trace contextRef="#ctx0" brushRef="#br0" timeOffset="153415.27">8219 13412 558 0,'7'-2'317'16,"13"-2"-29"-16,4 4-113 16,4 12-73-16,5 7-9 15,5 13-12-15,-1-2-15 0,-5 5-18 16,-12-7-11-16,-27-8-14 16,-13 2 1-16,-13-11-23 15,-6 0-56-15</inkml:trace>
  <inkml:trace contextRef="#ctx0" brushRef="#br0" timeOffset="153666.56">7589 13354 657 0,'-14'-1'340'15,"-22"3"-82"-15,-2 5-48 16,0 16-74-16,7 8-34 16,18 10-50-16,8 2-15 15,28-1-11-15,11-9-2 16,27-6-2-16,17-7-47 0</inkml:trace>
  <inkml:trace contextRef="#ctx0" brushRef="#br0" timeOffset="154374.84">9419 13591 437 0,'6'-4'254'0,"7"-8"-30"16,-1 0-23-16,-1 2-37 16,-5-7-8-16,-6-3-17 15,-5-3-15-15,-15-7-33 16,-8 1-20-16,-6 5-35 15,-5 6-15-15,4 18-28 0,2 8-9 16,-3 11-7-16,10 8-3 16,9 4 1-16,12 2 4 15,13 2 7-15,4-3 5 16,14-7 9-16,3-8 5 16,3-14 2-1,1-4 3-15,-11-8 1 0,1-5 0 16,-9-1 2-16,-3-2-2 15,-3 0-2-15,-8 4-1 16,0 8-8-16,-3 3-1 0,-1 10 2 16,0 8 1-16,3 5 3 15,3 1 0-15,11 0-1 16,8-7 8-16,10-1-122 16</inkml:trace>
  <inkml:trace contextRef="#ctx0" brushRef="#br0" timeOffset="154562.84">9650 13602 964 0,'9'6'402'16,"11"7"-239"-16,10 6-27 15,5 5-65-15,-5 0-18 16,-4 3-27-16,-11-2-19 15,-6-7-164 1</inkml:trace>
  <inkml:trace contextRef="#ctx0" brushRef="#br0" timeOffset="154703.81">9832 13591 1113 0,'-12'4'462'0,"-11"11"-268"16,-2 3-52-16,-14 9-75 15,1 7-18-15,-7-2-31 16,2 6 20-16,13-4-147 16</inkml:trace>
  <inkml:trace contextRef="#ctx0" brushRef="#br0" timeOffset="155060.68">10127 13395 1066 0,'7'0'429'0,"13"2"-258"16,6 1-51-16,19 3-53 16,2-3-13-16,5-1-34 15,4 1-4-15,-11-1-43 16,-3 0-54-16,-13-3-220 15</inkml:trace>
  <inkml:trace contextRef="#ctx0" brushRef="#br0" timeOffset="155251.37">10180 13545 696 0,'-3'1'351'0,"7"4"-79"16,10-1-42-16,20 3-53 16,11 0-19-16,14-3-60 0,6-2-23 0,-5-1-18 15,-1-1-57 1</inkml:trace>
  <inkml:trace contextRef="#ctx0" brushRef="#br0" timeOffset="156089.11">11120 13582 533 0,'6'-9'256'16,"4"-2"-88"-16,-1-8-88 0,1 4-11 16,-3-1-6-16,-3-5 5 15,-8-1-1-15,-4 0-5 0,-17 0-14 16,-6 8-11-16,-10 11-26 15,-2 4-9-15,3 13-10 16,4 4-6-16,14 8-4 16,8 0 2-16,14 1 5 15,9-7 5 1,13-3 7-16,5-6 4 16,8-7 3-16,4-3 0 0,1-5 0 15,-2-4-1-15,-8-4-3 16,-5 0 14-16,-9 4 19 15,-1 8 12-15,-6 13 19 16,3 3-4-16,-1 11-4 16,0 2-9-16,-4 8-15 15,-2 6-8-15,-7 1-11 16,-6 2 1-16,-8-2 28 16,-9-3 8-16,-11-9 12 0,-7-8 4 15,-8-14-16-15,1-10-4 16,4-20-14-16,6-9-6 15,19-16-51-15,7-2-34 16,24 0-93-16,13 4-63 0,20 9-212 16</inkml:trace>
  <inkml:trace contextRef="#ctx0" brushRef="#br0" timeOffset="156498.62">11694 13425 618 0,'0'-8'309'0,"-2"-6"-92"16,-9-1-25-1,-12-1-48-15,-9 5-19 0,-13 4-48 16,3 6-26-16,6 7-39 16,10 8-13-16,19 7-8 15,7 3 0 1,21 5 6 0,10-4 5-16,16 3 7 15,3-3 1-15,-10-4-1 16,-7-1 0-16,-17-9 8 15,-7 0 15-15,-14-4 23 16,-7-2 1-16,-21 1-6 16,-6 2-14-16,-1-1-23 15,-1 1-2-15,15-2-52 0,4-7-46 16,15-4-282 0</inkml:trace>
  <inkml:trace contextRef="#ctx0" brushRef="#br0" timeOffset="156658.49">11771 13409 779 0,'0'6'345'0,"2"10"-138"16,6 7-59-16,-5 6-38 16,5 2-18-16,-1 0-43 15,-1-4 9-15,5-3-193 16</inkml:trace>
  <inkml:trace contextRef="#ctx0" brushRef="#br0" timeOffset="156822.24">11760 13131 1276 0,'0'-2'467'0,"0"-2"-404"0,-3 6-45 15,3-2-114-15,0 0-164 16</inkml:trace>
  <inkml:trace contextRef="#ctx0" brushRef="#br0" timeOffset="157067.59">11952 13485 914 0,'10'16'429'0,"9"18"-184"15,-3-1-59-15,-9-9-83 16,-7-1-27-16,-3-8-21 15,-6-7-2-15,1-5 4 16,0-6-2-16,1-8-13 16,6-2-14-16,10-6-26 0,9-4-8 15,9 0-6 1,6-1-1-16,0 12-1 0,-3 6-1 16,-6 14 7-16,-8 9 8 15,-7 6 9 1,-5 2 5-16,0-1-1 0,-2-5-3 0,0-4-518 31</inkml:trace>
  <inkml:trace contextRef="#ctx0" brushRef="#br0" timeOffset="157509.41">12433 13472 680 0,'-12'0'393'0,"-6"5"-16"16,-1 11-257-16,7 6-28 15,11 8-18-15,11-1 0 0,18 2-11 16,6-3-6-16,15-5-16 16,-2-5-2-16,1-11 1 15,0-9 4-15,-15-16 5 16,-5-8-1-16,-12-13-6 16,-5-4-5-16,-11-15-11 15,-8-6-6-15,-18-9-9 16,-15-2-3-16,-20 13 0 15,0 10 0-15,1 27-16 16,10 13-8-16,20 22-13 16,9 9-2-16,23 12 10 15,17 2 6-15,27 3 9 16,13 1 4-16,13-2-43 16,1-5-56-16</inkml:trace>
  <inkml:trace contextRef="#ctx0" brushRef="#br0" timeOffset="158629.07">13623 13410 567 0,'5'6'273'16,"8"10"-89"-16,-5 7-31 0,-4 7-26 16,-1 2-15-1,-8-4-31-15,3-4-14 16,-5-10-30-16,3-8 1 16,8-8 2-16,3-11-1 0,9-15-5 15,2-2-9-15,2-3-18 16,2-1-4-16,0 15 4 15,1 1-1-15,-2 17 2 16,-4 6 3-16,-3 12-3 16,-4 5 0-16,-4 5 3 15,-5 4-1-15,-3-5 1 16,-5 2-32-16,-6-6-158 16</inkml:trace>
  <inkml:trace contextRef="#ctx0" brushRef="#br0" timeOffset="158794.51">13700 13089 1120 0,'-4'-6'457'0,"0"5"-328"0,4 8-58 15,2 12-79-15,7 12-13 16,2 8-38-16</inkml:trace>
  <inkml:trace contextRef="#ctx0" brushRef="#br0" timeOffset="159601.01">15263 13501 265 0,'5'-2'169'0,"3"-5"11"16,-1-3 6-16,-4-6 7 15,-3-3 1-15,-15-7-10 16,-6-4-16-16,-12 0-47 16,-10 1-25-16,3 13-49 15,-1 10-17-15,0 14-34 16,10 12-12-16,6 14-11 15,3 3-1-15,18 8 6 16,9-1 5-16,18-8 10 16,7-5 4-16,6-16 5 15,2-5 5-15,1-10 6 0,-1-6 3 16,-5-9 3-16,-5-7 1 16,-11-2 0-16,-6 0-2 15,-9 4-6-15,-5 4 1 16,-5 15 2-16,-5 2 0 0,4 14 1 15,5 7-3 1,6-2-6-16,12 4 0 16,8-7 3-16,7-1 3 0,6-2-133 15</inkml:trace>
  <inkml:trace contextRef="#ctx0" brushRef="#br0" timeOffset="160008.94">15511 13630 709 0,'1'-3'401'16,"5"3"-61"-16,3 0-131 0,11 11-113 0,2 6-21 16,4 4-28-1,-2 8-14-15,-2-3-18 16,0 0-52-16,0-2-235 0</inkml:trace>
  <inkml:trace contextRef="#ctx0" brushRef="#br0" timeOffset="160179.5">15735 13630 788 0,'-11'0'405'0,"-15"6"-103"16,-1 7-109-16,-5 9-88 0,3 7-32 0,-3 4-41 15,-3 4-12 1,4-3-20-16,-1-2-53 15</inkml:trace>
  <inkml:trace contextRef="#ctx0" brushRef="#br0" timeOffset="160812.79">15161 13192 854 0,'1'0'376'16,"4"-2"-228"-16,8 1-42 16,25 1-84-16,11 0-17 0,28 0 7 15,10 1 1-15,-10 0 0 16,-4 5 1 0,-28-3-38-16,-8 1-15 0,-18-2-1 15,-14-2-3-15,-9-3 33 16,-11-4 12-16,-1-5 3 15,1 1 2-15,5-3 4 16,5 2 9-16,1 2 15 16,5 5-3-16,3 3-3 15,-1 2-8-15,-3 0-11 16,0 0 6-16,8 1 10 0,5 15 8 16,24 34 12-16,-37-29 1 15,-6-2 1-15,-3 0-7 16,-1-3-43-16,-1-2-58 15</inkml:trace>
  <inkml:trace contextRef="#ctx0" brushRef="#br0" timeOffset="161156.07">16107 13410 908 0,'1'0'401'0,"11"0"-205"16,12 1-48-16,17 2-59 15,14 5-25-15,2-4-27 16,0 6-8-16,-11-2-1 0,-8-4-46 16,-13-1-146-16,-5-3-143 15</inkml:trace>
  <inkml:trace contextRef="#ctx0" brushRef="#br0" timeOffset="161347.94">16112 13559 532 0,'0'4'309'15,"4"5"-24"-15,8-3-42 16,15 1-62-16,9-1-23 15,14-2-47-15,6-1-23 16,3-1-33-16,-1 2-5 16,-10-4-115-16,-11 0-18 15</inkml:trace>
  <inkml:trace contextRef="#ctx0" brushRef="#br0" timeOffset="162082.75">17137 12909 631 0,'-19'12'286'0,"-29"26"-121"16,-3 17-25-16,5 30-50 15,2 13-12 1,24 17-34-16,15-3-14 0,24-15-9 15,15-18 1-15,13-30 2 16,4-12-70 0</inkml:trace>
  <inkml:trace contextRef="#ctx0" brushRef="#br0" timeOffset="162621.2">17539 13581 464 0,'0'-8'255'15,"5"-7"-18"-15,-2-3-67 16,-1-3-20-1,-1-1-2-15,-5-6-17 0,-7-1-21 16,-10 4-44-16,-1 5-23 16,-14 16-33-16,0 5-10 15,-2 16-10-15,1 5-5 16,18 6-6-16,12 3 0 16,19 0 7-16,13 0 7 15,14-9 9-15,2-3 4 16,-4-15-19-16,-2-3-1 15,-17-8 0-15,0-3 2 0,-7-1 22 16,-5 1 5-16,-5 3 11 16,-2-2 4-16,-1 7-22 15,2 2 4-15,2 13-11 16,5 7-1-16,2 12 21 16,-3 4 3-16,3 7 1 15,-6 1 0-15,-4-2 27 16,-3-3 14-16,-9-5 25 15,-8-8 5-15,-12-16-16 16,-8-9-15-16,-7-19-27 16,3-9 0-16,8-9-75 0,11 0-51 15,19-1-108 1,9 4-90-16</inkml:trace>
  <inkml:trace contextRef="#ctx0" brushRef="#br0" timeOffset="162956.66">17977 13341 936 0,'-10'-13'426'0,"-13"-10"-202"15,-4 6-63-15,-2 14-86 16,2 3-37-16,1 13-41 0,8 8-11 16,10 11-5-16,8 5 1 15,17 5 8-15,7 2 6 16,7-8 5 0,-1 0 4-16,-11-10 4 15,-7-5 2-15,-12-7 32 16,-6-1 12-16,-12-6 11 0,-7-6 3 15,-6-3-24-15,0-5-41 16,9-4-159 0</inkml:trace>
  <inkml:trace contextRef="#ctx0" brushRef="#br0" timeOffset="163132.56">18061 13400 972 0,'2'0'432'0,"3"4"-229"0,-3 7-48 16,1 13-92-16,-2 5-15 0,-1 5-16 15,-1 1-11-15,0 0 13 16,-1-3-68 0</inkml:trace>
  <inkml:trace contextRef="#ctx0" brushRef="#br0" timeOffset="163293.31">18164 13107 1140 0,'-3'-6'500'0,"-2"-8"-244"16,0 12-210-1,4 3-43-15,0 10-78 0,3 4-103 16</inkml:trace>
  <inkml:trace contextRef="#ctx0" brushRef="#br0" timeOffset="163553.31">18307 13477 971 0,'7'12'460'16,"2"7"-184"-16,-1 2-66 15,-7 0-84-15,-1-9-29 16,-5-2-40-16,2-2-13 15,3-3-23-15,1 0 2 16,10-7 1-16,2-8-2 0,8-9-7 16,1-4-10-16,5 4-11 15,-3 6-4-15,-5 7-3 16,1 6-2 0,-10 8 9-16,-2 6 5 0,-8 6 6 15,-1 6 5-15,-3 0-6 16,4 2 4-1,4-6-109-15</inkml:trace>
  <inkml:trace contextRef="#ctx0" brushRef="#br0" timeOffset="163941.22">18774 13406 973 0,'-6'9'440'0,"-2"8"-192"15,4 6-122-15,2 6-14 16,11-1-34-16,7-3-17 16,7-1-24-16,2-8-1 15,-1-6-1-15,0-8 3 16,-1-10 1-16,-2-6 0 0,-4-13-10 15,2-4-15-15,-11-18-18 16,-3-12-7-16,-20-9-10 16,-14-4 7-16,-23 3 11 15,-9 11 0-15,-1 15 6 16,6 16-5-16,12 26-14 16,10 12-2-16,19 20-6 15,13 4 5-15,32 11 14 16,10 0 5-16,28 2 1 0,2-2 4 15,-2-9-59-15,0-9-21 16</inkml:trace>
  <inkml:trace contextRef="#ctx0" brushRef="#br0" timeOffset="164430.07">19018 12967 841 0,'33'9'420'15,"22"8"-135"-15,15 25-132 0,1 12-25 16,-7 22-36 0,-11 8-14-16,-29 8-17 15,-15 0-8-15,-36-9-15 16,-14-10-6-16,-17-15-6 15,1-9-25-15</inkml:trace>
  <inkml:trace contextRef="#ctx0" brushRef="#br0" timeOffset="164771.78">19744 13354 1016 0,'0'1'602'0,"0"0"-76"15,-1-1-282-15,1 0-65 16,0 0-115-16,0 0-33 16,0 0-108-16,13-1 76 15</inkml:trace>
  <inkml:trace contextRef="#ctx0" brushRef="#br0" timeOffset="165122.77">20157 13264 925 0,'0'0'410'16,"0"3"-211"-16,0 8-47 16,-5 13-65-16,-1 9-10 15,-5 17-11-15,4 2-24 16,4 0-25-16,5-5-4 15,13-16 7 1,6-7 7-16,10-16 17 16,1-8 9-16,-3-8 8 15,-2-7-34-15,-12-8-112 16,-4 0-105-16</inkml:trace>
  <inkml:trace contextRef="#ctx0" brushRef="#br0" timeOffset="165321.09">20142 13138 1166 0,'5'-5'489'0,"3"-1"-297"16,-1 3-69-16,0 3-83 15,-3 0-24-15,-1 0-99 0</inkml:trace>
  <inkml:trace contextRef="#ctx0" brushRef="#br0" timeOffset="165843.87">19966 12898 811 0,'5'-1'336'0,"9"1"-195"0,15 1-41 0,25 4-28 16,17 2-11-16,20 1-19 16,-1 3-12-1,-19-4-60-15,-19 0-34 16,-25-7-18-16,-14-1-4 0,-14 1 13 15,-3-5 26-15,-14 2 14 16,3 0 1-16,-1-5 30 16,0-1 5-16,8-2 7 15,2-4 4-15,8 2-6 16,8 5-3-16,2 2 15 16,1 4 18-16,1 4 30 15,-4 3 19-15,5 12 17 16,-4 2-2-16,-6 10 16 15,5 1-2-15,-10-3-3 16,0-1-5-16,0-8-30 16,-5-3-10-16,-2-9-10 0,-7 1-20 15</inkml:trace>
  <inkml:trace contextRef="#ctx0" brushRef="#br0" timeOffset="179528.0799">2269 14636 607 0,'0'1'320'0,"-8"3"-70"0,-7 0-46 16,-15 4-52-16,-10-2-36 15,-7-2-49-15,-2 2-19 16,2-5-22-16,3-1-5 15,7-6-9-15,5 0-6 16,16 2-10-16,6 1-18 0,16 8-16 16,7 3-6-16,20 9-1 15,4 3 10-15,7 6 19 16,-1 3 10 0,-8 9 6-16,-6 4 8 0,-17 14 1 15,-13 2 1-15,-24 1 3 16,-5 1-1-16,-5-15 3 15,7-6 3-15,5-16-2 16,5-10-1-16,13-9 3 16,4-6 1-16,19 0 13 15,5-3 8-15,10 5 1 16,5 0-6-16,2 5-13 0,-1 1-9 16,-2 2 0-1,-6 5-50-15</inkml:trace>
  <inkml:trace contextRef="#ctx0" brushRef="#br0" timeOffset="179856.02">2401 15040 592 0,'3'-2'274'0,"6"5"-109"16,2 0-32-16,-2 7-37 15,4 7-11-15,-2 2-24 16,2 9-15-16,-2-1-19 16,0-1-5-16,3-8 5 15,2-5 22-15,2-13 38 16,5-6 16-16,-3-12 23 15,3-6-13-15,-7-2-24 16,-5-1-12-16,-8 2-30 16,-4-1-9-16,-6-2-94 15,1-1-80-15</inkml:trace>
  <inkml:trace contextRef="#ctx0" brushRef="#br0" timeOffset="180127.03">2737 15040 695 0,'6'0'365'0,"4"0"-67"0,0 5-124 32,0 11-70-32,-2 0-17 0,1 10-37 15,2-2-15 1,1 0-18-16,3-3-1 0,4-12 12 0,4-7 27 15,-1-13 45 1,2-5 13-16,-1-13 13 0,-7 1-25 16,-2 3-43-1,-5 2-16-15,-8 5-103 0,0 1-85 0</inkml:trace>
  <inkml:trace contextRef="#ctx0" brushRef="#br0" timeOffset="180844.53">3351 15114 571 0,'-4'-6'287'0,"-7"-4"-87"16,-3-3-29-16,-6 2-41 15,-3 2-14-15,-2 7-34 16,-2 4-16-16,3 6-33 16,2 5-13-16,8 7-13 15,4 4-3-15,13 7-1 16,9 2 2-16,9-6 3 15,6-4 3-15,6-12 10 16,0-7 5-16,4-14-4 16,0-11-8-16,-6-12-13 0,-6-5-3 15,-7-4 2 1,-9 1 8-16,-5-5 23 0,2-3 17 16,1 1 23-1,3 2 18-15,1 16-1 0,3 9-19 16,-3 21-29-16,1 6-21 15,11 19-21-15,1 6-2 16,7 7 3-16,6 7 1 0,-5-7 0 16,-3 0 2-1,-2-8 1-15,-8-4 0 0,-4-7 3 16,-4-6 1-16,-7-8 17 16,-5-7 3-16,-8-1-3 15,-5-4-3-15,-11 4-23 16,-3 4-10-16,-7 9-8 15,1 5 0-15,3 5 9 16,4-2 5-16,12-4-70 16,7-6-48-16</inkml:trace>
  <inkml:trace contextRef="#ctx0" brushRef="#br0" timeOffset="181116.27">4007 14976 946 0,'-2'4'463'0,"4"9"-116"16,-5 10-215-16,4 6-38 16,4 6-32-16,-3-2-18 0,12 3-9 15,-5-2-51 1</inkml:trace>
  <inkml:trace contextRef="#ctx0" brushRef="#br0" timeOffset="181697.56">4218 14927 909 0,'0'1'385'16,"0"9"-205"-16,3 15-56 15,6 21-86-15,2 4 2 16,-2 6-21-16,-1-3-2 16,-6-8 0-16,-1-7 3 15,0-16 2-15,2-8 2 16,5-15-30-16,5-9-24 16,5-11-44-16,5-6-24 0,6-5 10 15,0-3 9-15,3 7 29 16,-4 1 18-16,-6 7 17 15,-3 5 11-15,-11 9 43 16,-2 2 22-16,-7 5 48 16,-6 5 21-16,-5 0-9 15,-5-3-13-15,2 2-41 16,5-1-25-16,5 1-31 16,7 4-10-16,3-1-11 15,4 6-2-15,2-1 5 16,1 2 2-16,4 2-20 15,-2-3-40-15,2 1-98 16,-1-6-85-16</inkml:trace>
  <inkml:trace contextRef="#ctx0" brushRef="#br0" timeOffset="181970.44">4863 15055 591 0,'11'-1'310'15,"7"2"-50"-15,-4 5-66 16,-2 9-59-16,-7 5-17 0,-5 5-34 15,-3-1-16-15,-20 3-7 16,-2-3-11 0,-12-4-16-16,-2-4-3 15,-2-8-16-15,2-5-18 0,4-9-24 16,4-5-5-16,14-9 5 16,0-3 10-16,17 1 5 15,10-1 11-15,7 9 12 0,6 4 10 16,6 10 17-1,0 9-7-15,2 11-9 0,1 2-4 16,-5 4-5-16,-1 2-2 16,-7-5-22-16,-6-2-62 15</inkml:trace>
  <inkml:trace contextRef="#ctx0" brushRef="#br0" timeOffset="182145.67">4747 14633 1286 0,'-4'-2'572'0,"-2"0"-320"15,3 8-114-15,8 18-112 16,5 5-31 0,14 12-108-16,5 4 162 15</inkml:trace>
  <inkml:trace contextRef="#ctx0" brushRef="#br0" timeOffset="182347.78">5392 15201 965 0,'12'8'473'16,"10"11"-160"-1,-3 4-101-15,-8 14-79 0,-7 2-30 16,-15 4-32-16,-7-1-13 16,-15-18 270-1</inkml:trace>
  <inkml:trace contextRef="#ctx0" brushRef="#br0" timeOffset="183264.2">7666 16197 581 0,'7'-15'326'0,"3"-12"-69"15,-6 2-48-15,-6-3-8 16,-11 2-34-16,-7 0-22 16,-12-1-48-16,-6-2-24 0,-11 7-39 15,-2 8-17-15,8 15-27 16,1 13-9-1,13 14-14-15,6 3-5 16,12 6-5-16,7 3 6 16,13 2 16-16,12-2 11 15,3-4 15-15,6-9 4 0,10-13 5 16,0-8 3 0,7-14 6-16,-1-8-1 15,-5-12-13-15,-6-4-8 16,-13-5-9-16,-4 3 0 0,-13 7 5 15,-5 3 16-15,-1 14 30 16,-3 6 4-16,-2 13 6 16,2 7-9-16,4 15-26 15,3 5-4-15,7 4-5 16,2 1-1-16,5-8-15 16,0-9-63-16</inkml:trace>
  <inkml:trace contextRef="#ctx0" brushRef="#br0" timeOffset="183814.5">7333 15647 834 0,'-4'-1'359'0,"2"1"-197"16,3 1-65-16,-1-1-31 16,6 2-5-16,24 7 5 15,70 17-1-15,-22-16-18 0,15-2-14 16,-7-4 1-16,-10-4-35 16,-24-4-28-1,-16-6-17-15,-21-5-39 16,-7 1 31-16,-14-2 22 0,-4 0 16 15,-12-2 26-15,0-1 10 16,3 0 6-16,3 7-1 0,12 7-26 16,3 4-10-16,9 10-9 15,4 1 2-15,7 7 22 16,3 3 11-16,-9 2 33 31,-1 0 19-31,-10 7 41 0,-2-3 12 16,-8 2-13-16,-6 1-14 0,-3-7-42 15,-2-5-1-15,6-10-52 16</inkml:trace>
  <inkml:trace contextRef="#ctx0" brushRef="#br0" timeOffset="184269.05">8330 16006 659 0,'1'0'335'0,"5"-1"-89"16,10 2-78-16,12-1-18 0,20 6-33 15,10-1-28-15,10 3-49 16,-4 1-11-16,-17-3-45 16,-13 3-62-16</inkml:trace>
  <inkml:trace contextRef="#ctx0" brushRef="#br0" timeOffset="184471.07">8360 16151 859 0,'3'3'409'0,"11"4"-127"0,10 1-70 16,20 2-28-16,6 0-35 15,11 1-59-15,0-2-24 16,-8-3-33-16,-5-2-9 16,-18-9-108-16</inkml:trace>
  <inkml:trace contextRef="#ctx0" brushRef="#br0" timeOffset="185231.79">9568 16042 739 0,'-5'-15'399'0,"-4"-11"-104"0,-15-4-93 15,-6 2-30-15,-13 3-56 16,1 4-23-16,0 16-45 16,-2 6-19-16,5 18-27 15,2 6-10-15,5 8-20 16,11 6-5-16,14 3 8 15,8 0 5-15,21-2 14 16,6-3 7-16,8-12 8 16,4-6 2-16,0-19 5 15,-1-9 4-15,2-13 3 16,-1-4 0-16,-8-2-2 16,-3-1-7-16,-10-2-11 15,-9-2-2-15,-9 8-7 0,-6 7-5 16,-10 14 4-1,0 12 1-15,-1 15 6 0,3 3 6 16,6 8 1-16,7-3 1 16,9-1-2-16,13 3-2 15,14-7-49-15,5-3-79 16</inkml:trace>
  <inkml:trace contextRef="#ctx0" brushRef="#br0" timeOffset="185486.55">9803 16126 757 0,'2'1'472'0,"0"6"35"16,0 1-284-16,9 14-123 15,1 4-20-15,6 3-32 0,10 5-13 16,-3-5-16 0,0-1 10-16,-3-6-127 0,-3-3-93 15</inkml:trace>
  <inkml:trace contextRef="#ctx0" brushRef="#br0" timeOffset="185638.5799">9985 16161 1075 0,'-15'7'469'0,"-16"10"-242"16,-2 6-54-16,-1 7-77 15,-1 1-31 1,5 4-36-16,-1-3-29 16,6-5-176-16</inkml:trace>
  <inkml:trace contextRef="#ctx0" brushRef="#br0" timeOffset="185856.47">10306 16104 936 0,'-1'-3'591'15,"1"0"55"1,-1-2-370-16,1 5-158 0,0 0-45 16,0-1-122-1,0 1 4-15</inkml:trace>
  <inkml:trace contextRef="#ctx0" brushRef="#br0" timeOffset="186276.62">10736 15838 1044 0,'4'1'469'16,"-1"7"-213"-16,-1 17-122 0,-2 6-36 15,-5 12-22-15,2-1-14 16,-2 1-21-16,1-3-7 16,7-5-14-16,2-5-5 15,1-12-6-15,7-3 1 16,7-12 6-16,7-1-32 16,3-6-129-16,-2-4-157 15</inkml:trace>
  <inkml:trace contextRef="#ctx0" brushRef="#br0" timeOffset="186468.41">10721 15650 944 0,'-1'-2'526'0,"-3"1"-67"15,0-2-243-15,4 3-139 0,0 0-35 16,0 0-48 0,3 0-61-16</inkml:trace>
  <inkml:trace contextRef="#ctx0" brushRef="#br0" timeOffset="186842.8">10450 15355 740 0,'9'-1'369'0,"8"-4"-29"16,26 6-254-16,12 5-2 15,15 1-7-15,6 1-13 0,0 0-35 16,-1-2-6 0,-14-4-18-16,-9-2-24 0,-23-1-42 15,-13-3-6-15,-16-1 1 16,-5-2 23-16,-8-4 37 16,0 1 3-16,6 6 15 15,4 3 8-15,4 9 15 16,6 7 9-16,4 4 6 0,-1 7 3 15,-3 1-2-15,-5 0-6 16,-2-2-8 0,-3-3-17-16</inkml:trace>
  <inkml:trace contextRef="#ctx0" brushRef="#br0" timeOffset="187275.28">11395 15810 785 0,'3'-3'403'0,"1"-2"-144"16,0 10-65-16,-4 19-81 16,0 12-48-16,4 19-26 15,0 5-7-15,6-2-9 16,2-5-1-16,-4-12 2 16,2-4-19-16,-4-15-120 15,-3-6-119-15</inkml:trace>
  <inkml:trace contextRef="#ctx0" brushRef="#br0" timeOffset="187430.87">11218 16020 1194 0,'10'1'475'0,"15"-1"-311"16,14 0-35-16,23 0-35 15,12 0-26-15,11-1-35 16,-7-1-6-16,-17 3 173 15</inkml:trace>
  <inkml:trace contextRef="#ctx0" brushRef="#br0" timeOffset="188071.49">12487 16011 554 0,'4'-14'322'16,"2"-15"-62"-16,-7 2-71 15,-4-2-26-15,-14-3-28 0,-5 5-16 16,-14 3-31-16,-5 3-17 16,-5 14-39-16,-1 6-16 15,7 15-24-15,5 8-11 16,9 17-1-16,8 3 0 16,18 6 9-16,4-1 8 15,19-8 5-15,9-5 5 16,9-17 4-1,9-2 4-15,6-15 5 0,-3-6 4 0,-5-7 1 16,-7-11-2 0,-16 1-3-16,-7-2-2 0,-10 1-2 15,-6 1-1-15,-5 11 4 16,-2 8 0-16,-2 13 0 31,2 16-2-31,3 7-10 0,2 5-3 0,7 0-2 16,4 1 0-16,9-4-24 15,1-2-67-15</inkml:trace>
  <inkml:trace contextRef="#ctx0" brushRef="#br0" timeOffset="188431.77">12689 16155 745 0,'7'7'323'0,"4"9"-170"15,4-1-36-15,-2-4-47 16,3-5-8-16,4-8-11 16,0-4-5-16,3-7-8 15,-4-5-5-15,-3 1-6 16,-2-1 5-16,-6 1 13 15,-1 2 8-15,-4 7-10 16,0 6-10-16,1 9-17 16,-1 10-7-16,2 13 0 15,0 7 1-15,-3 14-2 16,-2 5-3-16,-16 9 15 16,-9-3 11-16,-11-8 22 0,-2-8 9 15,1-22 0-15,-1-11-1 16,5-18-11-16,4-10-53 15,14-19-168-15</inkml:trace>
  <inkml:trace contextRef="#ctx0" brushRef="#br0" timeOffset="188826.2">13241 16017 1015 0,'0'3'517'15,"0"1"-165"1,2 1-188-16,-2-5-39 0,0 0-77 15,3 0-28 1,21 2-150-16</inkml:trace>
  <inkml:trace contextRef="#ctx0" brushRef="#br0" timeOffset="189132.68">13869 15775 1191 0,'-1'-8'540'0,"-3"-5"-269"0,-1 3-99 15,-2 5-120-15,2 5-38 16,0 2-106-16,-2 4-88 16</inkml:trace>
  <inkml:trace contextRef="#ctx0" brushRef="#br0" timeOffset="189393.4799">13832 15959 806 0,'-5'17'421'0,"-5"11"-117"0,9 12-152 15,4 10-41-15,2 10-61 16,3 9-10-16,-6 18 26 15,-6-1 7-15,-11-6 8 16,-3-10-7-16,-8-27-37 0,-4-12-2 16,5-19 4-1,-5-7 5-15,-3-13-1 16,6-8-18-16,2-12-80 16,4-8-52-16,13-17-191 15</inkml:trace>
  <inkml:trace contextRef="#ctx0" brushRef="#br0" timeOffset="189916.84">13620 15412 773 0,'-3'-2'409'16,"-2"1"-107"-16,9 1-156 0,-4-1-35 15,12 0-66-15,58-1-22 16,-7 0-7-16,5 2-1 16,7 4-1-16,-6-1-3 15,-19 2-2-15,-11-3 0 16,-21-2-16-16,-12 0-7 16,-12-4-6-16,-6-6 0 15,-7-6 17-15,2-3 4 16,-2-3 7-16,7-4-1 15,4 7-4-15,4 3-3 0,7 11-2 32,5 6-1-32,9 14 3 0,7 9 7 15,0 15 6-15,-1 7 12 16,-9 4 41-16,-9-6 17 16,-9-10 26-16,-5-9-2 15,-15-11-36-15,-3 1-6 16,-11-5-643-16</inkml:trace>
  <inkml:trace contextRef="#ctx0" brushRef="#br0" timeOffset="194836.22">14604 15925 658 0,'14'-2'356'15,"13"1"-89"-15,17-3-139 16,13 1-35-16,15 0-60 0,5-3-14 15,-3 4-43 1,-9-3-102-16</inkml:trace>
  <inkml:trace contextRef="#ctx0" brushRef="#br0" timeOffset="195065.54">14676 16059 904 0,'0'3'386'0,"7"0"-181"16,5 1-39-16,15-2-36 15,16 0 1-15,12 2-39 0,7-2-18 16,0 3-32-16,-5-4-16 15,-10-1-95-15</inkml:trace>
  <inkml:trace contextRef="#ctx0" brushRef="#br0" timeOffset="195944.4">15847 16038 510 0,'5'-10'271'0,"7"-10"-55"16,-4-3-44-16,-5 2-49 15,-3-2-19-15,-5 1-26 0,-3-2-7 16,-11-1-12-16,-5 1-4 16,-10 5-18-16,-2 5-10 15,-6 14-21-15,4 7-9 0,10 18-13 16,2 7-4-16,10 10 1 16,4 3 3-1,11-4 7 1,4-3 5-16,15-9 5 0,6-9 5 0,9-9 7 15,7-7 1-15,5-10 5 16,-3-3 1 0,-8-5 0-16,-6-1-1 0,-9 5-3 15,-9-3-2-15,-7 1-5 16,-3 5-3 0,-7 4-7-16,0 3-2 0,2 6-3 15,4 1 0-15,9 3 4 16,6 0 0-16,11 4 4 15,2-1 9 1,2 1-168-16</inkml:trace>
  <inkml:trace contextRef="#ctx0" brushRef="#br0" timeOffset="196190.9499">16113 16087 1061 0,'3'4'415'0,"10"6"-283"16,2 3-50-16,8 6-39 15,2 3-12-15,2 1-17 16,-1 3 19-16,-3-3-130 0,-1-5-113 15</inkml:trace>
  <inkml:trace contextRef="#ctx0" brushRef="#br0" timeOffset="196348.34">16341 16098 881 0,'-16'5'476'0,"-12"6"-98"16,-6 5-197-16,-1 2-49 0,4 5-68 15,1 3-26 1,7 1-29-16,1 1 11 0,12-7-114 16,6-3-100-16</inkml:trace>
  <inkml:trace contextRef="#ctx0" brushRef="#br0" timeOffset="196648.57">16594 15993 1012 0,'1'-2'478'0,"7"4"-184"16,-4 0-183-16,3 4-42 16,1 1-71-16,-3-1-54 15</inkml:trace>
  <inkml:trace contextRef="#ctx0" brushRef="#br0" timeOffset="197071.3898">17079 15708 799 0,'0'1'362'0,"1"5"-147"16,-1 12-101-1,0 9-30-15,0 14-5 0,0 8-10 16,1 3-15-16,7-1-3 16,0-10-19-16,7-9-8 15,3-11-6-15,-6-9 0 16,6-7 3-16,-6-4 10 15,0-4-84-15,-3-3-93 16</inkml:trace>
  <inkml:trace contextRef="#ctx0" brushRef="#br0" timeOffset="197279.71">17069 15525 806 0,'1'-3'353'16,"3"2"-177"0,6 2-77-16,-2 4-55 0,7 3-9 15,3-3-286-15</inkml:trace>
  <inkml:trace contextRef="#ctx0" brushRef="#br0" timeOffset="197712.17">16802 15237 957 0,'1'0'364'0,"9"-3"-243"16,7 1-22-16,19 2-20 0,14 0 0 16,15 3-29-16,2 1-15 15,3 1-16-15,-5 1-6 16,-4 1-5-16,-2-1 20 15,-13-4-71-15,-5 0-35 16,-12-4-41 0,-11-2-20-16,-12-8 73 0,-8-3 35 15,-13-1 52 1,-2 0 16-16,-3 1 27 0,3 2 7 16,8 7-4-1,5 2-25-15,10 9-31 16,7 7-8-16,6 9-4 15,1 6 9-15,-5 6 6 16,-5-1 1-16,-9-2 29 16,-2 0-74-16</inkml:trace>
  <inkml:trace contextRef="#ctx0" brushRef="#br0" timeOffset="198102.71">17864 15574 915 0,'-1'-1'429'16,"0"2"-153"-16,1 22-176 0,4 14-52 15,10 18-15-15,0 9-3 16,1 10-4-16,2-4 0 16,-5-6-6-16,0-11-3 15,-5-21-65-15,-7-12-74 16</inkml:trace>
  <inkml:trace contextRef="#ctx0" brushRef="#br0" timeOffset="198296.04">17652 15824 1123 0,'5'-2'473'0,"19"-3"-269"16,9 0-43-16,27 2-41 16,10 1-33-16,8 4-39 15,-9 1-16-15,-15 5-1 16,-6 0-57-16</inkml:trace>
  <inkml:trace contextRef="#ctx0" brushRef="#br0" timeOffset="198803.52">18815 15528 721 0,'-25'-5'398'16,"-20"-4"-18"-16,-1 16-295 0,2 12-46 16,9 15-40-16,8 10-14 15,13 11-10-15,13 6 6 16,21 10 18-1,18 1 9-15,26-12 31 0,12-12 19 16,9-28 17 0,-2-13 10-16,-7-17 9 15,-8-13 2-15,-23-23 12 16,-10-10 3-16,-33-11-8 0,-23 2-19 16,-28 5-31-16,-12-1-21 15,-13 12-35-15,4 10-18 16,7 17-120-16,9 12-73 15</inkml:trace>
  <inkml:trace contextRef="#ctx0" brushRef="#br0" timeOffset="199022.97">19013 15646 851 0,'-5'-3'422'0,"-5"3"-129"16,-3 0-85-16,-12 11-80 16,-5 6-27-16,-20 14-34 31,-10 8-19-31,-8 24-20 16,1 6-7-16,22-6-10 15,15-6-31-15,31-25-144 16</inkml:trace>
  <inkml:trace contextRef="#ctx0" brushRef="#br0" timeOffset="199377.56">19486 15709 1140 0,'0'-2'573'16,"0"-3"-189"-16,0 2-237 15,0 3-48-15,0 0-72 16,0 0-81-16</inkml:trace>
  <inkml:trace contextRef="#ctx0" brushRef="#br0" timeOffset="199799.04">19914 15655 982 0,'-4'-3'447'0,"3"0"-220"16,-1 1-100-16,1 2-94 15,0 0-39 1,-1 0-178-16</inkml:trace>
  <inkml:trace contextRef="#ctx0" brushRef="#br0" timeOffset="200066.97">19867 15835 860 0,'-4'23'366'0,"3"32"-217"16,6 10-20-16,0 1-48 0,6 0-19 16,-7 1-3-16,-7-5 3 15,-12-1-5 1,-7-4-3-16,-7-16-15 16,-2-9 1-16,-5-23 9 0,-3-13 4 15,0-23-5 1,2-9-16-16,16-15-88 15,10-5-52-15,18-3-178 16</inkml:trace>
  <inkml:trace contextRef="#ctx0" brushRef="#br0" timeOffset="200524.87">19605 15344 837 0,'3'-4'332'0,"11"2"-205"16,5 1-35-16,19 3-24 16,11 5-4-16,20 4-22 15,7 3-7-15,-4-1-17 16,-3-3-2-16,-14-5 6 16,-8-6-5-16,-15-6-38 15,-13-1-14-15,-16-7-24 16,-4 0 3-16,-10-1 35 15,0 1 10-15,4 5 11 16,1 2 8-16,5 8 6 16,1 5 10-16,1 9 26 15,4 5 0-15,-1 8 16 16,0 3 3-16,-5 2-13 16,-5-2-4-16,-2-6-19 15,1-4 25-15,1-6 106 0</inkml:trace>
  <inkml:trace contextRef="#ctx0" brushRef="#br0" timeOffset="201804.31">8458 17279 792 0,'3'-1'355'0,"13"2"-125"16,9 3-100-16,24 3-45 16,10 1-14-16,17 0-42 15,-3 2-9-15,-9-1-70 0,-5-2-140 16</inkml:trace>
  <inkml:trace contextRef="#ctx0" brushRef="#br0" timeOffset="202030.41">8522 17449 556 0,'-3'1'361'16,"-2"5"45"-1,5 0-180-15,15 3-71 0,8 2-16 16,28-3-24-16,12 3-18 16,7-5-33-16,3 1-15 15,-11-2 24-15</inkml:trace>
  <inkml:trace contextRef="#ctx0" brushRef="#br0" timeOffset="203092.56">9778 16842 749 0,'-12'1'409'0,"-15"3"-104"16,-20 30-117-16,-8 15-48 15,-14 33-62-15,6 13-17 16,28 20-40-16,20 1-4 15,39-12-1 1,23-11-4-16,26-33 3 16,11-17-32-16,0-25-177 0</inkml:trace>
  <inkml:trace contextRef="#ctx0" brushRef="#br0" timeOffset="203645.73">10315 17373 1167 0,'0'-8'51'0,"-2"-4"15"0,-1-11 53 16,-8 3-14-16,-12 0-6 15,-15 2-25-15,-11 9-13 0,-2 7-28 16,4 6-15-16,13 14-22 15,5 5-9 1,16 6-7-16,11 1 0 16,14-4 6-16,9-4 4 15,12-11-3-15,1-1-10 16,4-10-15-16,-3-6-3 16,-4-4 9-16,-6-5 13 0,-4 6 8 15,-4 8 4 1,-3 11 30-16,4 9 12 0,-5 19 30 15,0 4 6-15,-11 12-5 16,-5 0 10-16,-11 1 40 16,-8-2 7-16,-8-6-6 15,-7-7-17-15,-6-19-48 16,3-11-12-16,8-23-91 16,7-9-57-16,17-16-166 15</inkml:trace>
  <inkml:trace contextRef="#ctx0" brushRef="#br0" timeOffset="204067.8898">10791 17250 914 0,'-8'-7'428'0,"-16"-3"-188"15,3 3-53-15,0 9-89 16,-1 8-33-16,12 4-42 16,3 4-9-16,12 10-11 15,9 4-3-15,8 7 3 16,1 0 1-16,0-2 0 16,-6-3 0-16,-9-7 1 15,-8 0 3-15,-14-13 8 16,-4-1 5-16,-9-15-20 15,0-4-21-15,-2-5-95 0,5-8-73 16</inkml:trace>
  <inkml:trace contextRef="#ctx0" brushRef="#br0" timeOffset="204269.43">10971 17296 665 0,'6'2'390'0,"3"2"-13"16,-2 8-121-16,-2 11-77 16,-3 5-35-16,-2 7-71 15,-2 4-15-15,-4-1-36 16,0-1-16-16,0-9-148 16,2-7-139-16</inkml:trace>
  <inkml:trace contextRef="#ctx0" brushRef="#br0" timeOffset="204386.46">10973 17027 1223 0,'-3'0'429'0,"-3"0"-407"16</inkml:trace>
  <inkml:trace contextRef="#ctx0" brushRef="#br0" timeOffset="204856.23">11253 17363 867 0,'5'0'415'15,"8"3"-154"-15,5 14-162 16,2 9-37-16,-6 13-27 16,-12 2 0-16,-5 1 3 15,-4-7 1-15,0-8-11 16,7-9-7-16,4-15 1 16,7-6 1-16,11-18 0 0,2-5 0 15,5-7-10-15,-1-2 7 16,1 5 18-16,-2 6 5 15,-4 18 15-15,-2 9-5 16,-10 23-12-16,-1 8-7 0,-5 6-11 16,-1-2-5-1,0-3-40-15</inkml:trace>
  <inkml:trace contextRef="#ctx0" brushRef="#br0" timeOffset="205307.84">11861 17418 751 0,'-13'4'384'16,"-13"10"-89"-1,0 8-95-15,18 11-70 0,0 3-27 16,15 0-41-16,12-5-15 16,6-9-11-16,17-8-3 15,11-14-10-15,3-7-2 16,5-17-2-16,-8-10-4 15,-14-14-2 1,-13-8-1-16,-26-5-6 16,-14-2 2-16,-36-1 2 0,-13 3-1 15,-15 0 12-15,3 12 5 16,20 16 10-16,15 11 1 16,25 19-24-16,15 3-7 0,24 10-15 15,12 3-1 1,32 6 4-16,14-2-51 15,12 1-500-15</inkml:trace>
  <inkml:trace contextRef="#ctx0" brushRef="#br0" timeOffset="205631.1">12304 16917 1070 0,'17'12'405'0,"26"19"-263"0,2 9-51 15,3 20 27-15,-1 7 15 16,-12 14 7-16,-12 9-16 16,-24 4-46-16,-14 1-19 15,-23-10-34-15,-7-9 0 16,-4-23-101-16,1-11 490 16</inkml:trace>
  <inkml:trace contextRef="#ctx0" brushRef="#br0" timeOffset="206063.76">13032 17492 1468 0,'0'0'556'0,"0"3"-429"16,0-2-43-16,0-1-75 15,0 0-65-15</inkml:trace>
  <inkml:trace contextRef="#ctx0" brushRef="#br0" timeOffset="206425.69">13577 17269 1095 0,'0'1'463'16,"-5"9"-249"-16,-4 8-59 16,-4 17-65-16,-2 11-18 15,7 8-35-15,4 0-8 16,15-14-12-16,8-5-2 16,10-20-3-16,0-10 0 0,-1-10-15 15,-3-9-38-15,-12-7-113 16,-1-1-85-16</inkml:trace>
  <inkml:trace contextRef="#ctx0" brushRef="#br0" timeOffset="206632.97">13429 17113 1010 0,'1'-1'448'0,"4"1"-190"0,7 1-196 16,6 5-21 0</inkml:trace>
  <inkml:trace contextRef="#ctx0" brushRef="#br0" timeOffset="207113.12">13284 16884 794 0,'-3'0'363'0,"6"2"-142"15,6 3-77-15,20 0-45 16,10 1-15-16,27 2-19 15,13 0-12-15,4 2-21 16,3 1-5-16,-15-1-13 16,-10 0-23-16,-14-6-46 15,-10-3-20-15,-21-3-34 0,-8-4 9 16,-13-5 40-16,-6-2 18 16,-4-2 30-16,1 0 15 15,5 4 22-15,4 1 8 16,3 9 24-16,5 4 12 15,4 10 17-15,1 6 16 16,-7 6 17-16,-2 4 0 16,-15-2-23-16,-6-6-20 15,-4-4-60-15,2-8-59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43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Αναλύουμε</a:t>
            </a:r>
            <a:r>
              <a:rPr lang="el-GR" baseline="0" dirty="0"/>
              <a:t> σε άξονες</a:t>
            </a:r>
          </a:p>
          <a:p>
            <a:r>
              <a:rPr lang="en-US" baseline="0" dirty="0" err="1"/>
              <a:t>a_x</a:t>
            </a:r>
            <a:r>
              <a:rPr lang="en-US" baseline="0" dirty="0"/>
              <a:t> = T/m</a:t>
            </a:r>
            <a:br>
              <a:rPr lang="en-US" baseline="0" dirty="0"/>
            </a:br>
            <a:r>
              <a:rPr lang="en-US" baseline="0" dirty="0"/>
              <a:t>n = </a:t>
            </a:r>
            <a:r>
              <a:rPr lang="en-US" baseline="0" dirty="0" err="1"/>
              <a:t>F_g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74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4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0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Αναλύουμε</a:t>
            </a:r>
            <a:r>
              <a:rPr lang="el-GR" baseline="0" dirty="0"/>
              <a:t> σε άξονες</a:t>
            </a:r>
            <a:endParaRPr lang="en-US" baseline="0" dirty="0"/>
          </a:p>
          <a:p>
            <a:r>
              <a:rPr lang="en-US" baseline="0" dirty="0"/>
              <a:t>T_1 = 73.4 N</a:t>
            </a:r>
          </a:p>
          <a:p>
            <a:r>
              <a:rPr lang="en-US" baseline="0" dirty="0"/>
              <a:t>T_2 = 97.4 N</a:t>
            </a:r>
          </a:p>
          <a:p>
            <a:r>
              <a:rPr lang="el-GR" baseline="0" dirty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302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Αναλύουμε</a:t>
            </a:r>
            <a:r>
              <a:rPr lang="el-GR" baseline="0" dirty="0"/>
              <a:t> σε άξονες</a:t>
            </a:r>
            <a:endParaRPr lang="en-US" baseline="0" dirty="0"/>
          </a:p>
          <a:p>
            <a:r>
              <a:rPr lang="en-US" baseline="0" dirty="0"/>
              <a:t>T_1 = 73.4 N</a:t>
            </a:r>
          </a:p>
          <a:p>
            <a:r>
              <a:rPr lang="en-US" baseline="0" dirty="0"/>
              <a:t>T_2 = 97.4 N</a:t>
            </a:r>
          </a:p>
          <a:p>
            <a:r>
              <a:rPr lang="el-GR" baseline="0" dirty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86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a_x</a:t>
            </a:r>
            <a:r>
              <a:rPr lang="en-US" baseline="0" dirty="0"/>
              <a:t> = </a:t>
            </a:r>
            <a:r>
              <a:rPr lang="en-US" baseline="0" dirty="0" err="1"/>
              <a:t>gsin</a:t>
            </a:r>
            <a:r>
              <a:rPr lang="el-GR" baseline="0" dirty="0"/>
              <a:t>θ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03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aseline="0" dirty="0"/>
              <a:t>Κίνηση σε μια διάσταση υπό σταθερή επιτάχυνση</a:t>
            </a:r>
          </a:p>
          <a:p>
            <a:r>
              <a:rPr lang="el-GR" baseline="0" dirty="0"/>
              <a:t> </a:t>
            </a:r>
            <a:r>
              <a:rPr lang="en-US" baseline="0" dirty="0"/>
              <a:t>t = </a:t>
            </a:r>
            <a:r>
              <a:rPr lang="en-US" baseline="0" dirty="0" err="1"/>
              <a:t>sqrt</a:t>
            </a:r>
            <a:r>
              <a:rPr lang="en-US" baseline="0" dirty="0"/>
              <a:t>(2d/</a:t>
            </a:r>
            <a:r>
              <a:rPr lang="en-US" baseline="0" dirty="0" err="1"/>
              <a:t>gsin</a:t>
            </a:r>
            <a:r>
              <a:rPr lang="el-GR" baseline="0" dirty="0"/>
              <a:t>θ)</a:t>
            </a:r>
          </a:p>
          <a:p>
            <a:r>
              <a:rPr lang="el-GR" baseline="0" dirty="0"/>
              <a:t> </a:t>
            </a:r>
            <a:r>
              <a:rPr lang="en-US" baseline="0" dirty="0" err="1"/>
              <a:t>uxf</a:t>
            </a:r>
            <a:r>
              <a:rPr lang="en-US" baseline="0" dirty="0"/>
              <a:t> = </a:t>
            </a:r>
            <a:r>
              <a:rPr lang="en-US" baseline="0" dirty="0" err="1"/>
              <a:t>sqrt</a:t>
            </a:r>
            <a:r>
              <a:rPr lang="en-US" baseline="0" dirty="0"/>
              <a:t>(2gdsin</a:t>
            </a:r>
            <a:r>
              <a:rPr lang="el-GR" baseline="0" dirty="0"/>
              <a:t>θ)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image" Target="../media/image130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9.emf"/><Relationship Id="rId4" Type="http://schemas.openxmlformats.org/officeDocument/2006/relationships/customXml" Target="../ink/ink4.xml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8.xml"/><Relationship Id="rId5" Type="http://schemas.openxmlformats.org/officeDocument/2006/relationships/image" Target="../media/image121.emf"/><Relationship Id="rId15" Type="http://schemas.openxmlformats.org/officeDocument/2006/relationships/customXml" Target="../ink/ink9.xml"/><Relationship Id="rId10" Type="http://schemas.openxmlformats.org/officeDocument/2006/relationships/image" Target="../media/image18.png"/><Relationship Id="rId4" Type="http://schemas.openxmlformats.org/officeDocument/2006/relationships/customXml" Target="../ink/ink7.xml"/><Relationship Id="rId9" Type="http://schemas.openxmlformats.org/officeDocument/2006/relationships/image" Target="../media/image17.png"/><Relationship Id="rId14" Type="http://schemas.openxmlformats.org/officeDocument/2006/relationships/image" Target="../media/image1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customXml" Target="../ink/ink12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0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0.png"/><Relationship Id="rId5" Type="http://schemas.openxmlformats.org/officeDocument/2006/relationships/image" Target="../media/image121.e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5.emf"/><Relationship Id="rId4" Type="http://schemas.openxmlformats.org/officeDocument/2006/relationships/customXml" Target="../ink/ink10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4446" y="1371600"/>
                <a:ext cx="7866153" cy="510540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sz="2200" b="1" dirty="0"/>
                  <a:t>Δυο σημεία</a:t>
                </a:r>
                <a:r>
                  <a:rPr lang="el-GR" sz="2200" dirty="0"/>
                  <a:t> που πρέπει να προσέξετε</a:t>
                </a:r>
                <a:endParaRPr lang="el-GR" dirty="0"/>
              </a:p>
              <a:p>
                <a:pPr marL="411480" lvl="2" indent="-342900"/>
                <a:endParaRPr lang="en-US" sz="2200" dirty="0"/>
              </a:p>
              <a:p>
                <a:pPr marL="411480" lvl="2" indent="-342900"/>
                <a:r>
                  <a:rPr lang="el-GR" sz="2200" b="1" dirty="0"/>
                  <a:t>1) Είναι δυνατόν να έχετε διαφορετικά μοντέλα ανάλυσης σε διαφορετικές κατευθύνσεις (άξονες)</a:t>
                </a:r>
              </a:p>
              <a:p>
                <a:pPr marL="621792" lvl="3" indent="-342900"/>
                <a:r>
                  <a:rPr lang="el-GR" sz="2000" dirty="0"/>
                  <a:t>Προηγούμενο παράδειγμα</a:t>
                </a:r>
              </a:p>
              <a:p>
                <a:pPr marL="822960" lvl="4" indent="-342900"/>
                <a:r>
                  <a:rPr lang="el-GR" sz="1800" dirty="0"/>
                  <a:t>Ισορροπία στον άξονα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l-GR" sz="1800" dirty="0"/>
                  <a:t> </a:t>
                </a:r>
              </a:p>
              <a:p>
                <a:pPr marL="822960" lvl="4" indent="-342900"/>
                <a:r>
                  <a:rPr lang="el-GR" sz="1800" dirty="0"/>
                  <a:t>Επιτάχυνση στον άξονα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sz="1800" dirty="0"/>
              </a:p>
              <a:p>
                <a:pPr marL="411480" lvl="2" indent="-342900"/>
                <a:endParaRPr lang="en-US" sz="2200" dirty="0"/>
              </a:p>
              <a:p>
                <a:pPr marL="411480" lvl="2" indent="-342900"/>
                <a:r>
                  <a:rPr lang="el-GR" sz="2200" b="1" dirty="0"/>
                  <a:t>2) Είναι δυνατόν να έχετε πολλαπλά μοντέλα ανάλυσης στην ίδια κατεύθυνση (άξονα)</a:t>
                </a:r>
              </a:p>
              <a:p>
                <a:pPr marL="621792" lvl="3" indent="-342900"/>
                <a:r>
                  <a:rPr lang="el-GR" sz="2000" dirty="0"/>
                  <a:t>Προηγούμενο παράδειγμα</a:t>
                </a:r>
              </a:p>
              <a:p>
                <a:pPr marL="822960" lvl="4" indent="-342900"/>
                <a:r>
                  <a:rPr lang="el-GR" sz="1800" dirty="0"/>
                  <a:t>Σώμα υπό επίδραση μη μηδενικής συνισταμένης δύναμης στον άξονα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marL="822960" lvl="4" indent="-342900"/>
                <a:r>
                  <a:rPr lang="el-GR" sz="1800" dirty="0"/>
                  <a:t>Σώμα υπό επίδραση σταθερής επιτάχυνσης στον άξονα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446" y="1371600"/>
                <a:ext cx="7866153" cy="5105400"/>
              </a:xfrm>
              <a:blipFill>
                <a:blip r:embed="rId3"/>
                <a:stretch>
                  <a:fillRect t="-835" r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1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17978"/>
            <a:ext cx="4791469" cy="28955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sz="2400" b="1" u="sng" dirty="0"/>
                  <a:t>Παράδειγμα</a:t>
                </a:r>
              </a:p>
              <a:p>
                <a:pPr marL="68580" lvl="2" indent="0">
                  <a:buNone/>
                </a:pPr>
                <a:r>
                  <a:rPr lang="el-GR" dirty="0"/>
                  <a:t>Ένα φανάρι με βάρος 122 Ν κρέμεται από ένα καλώδιο, που κρέμεται από άλλα δυο καλώδια, όπως στο Σχήμα, μέσω ζεύξης.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Οι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είναι ίσες</a:t>
                </a:r>
                <a:r>
                  <a:rPr lang="en-US" dirty="0"/>
                  <a:t> </a:t>
                </a:r>
                <a:r>
                  <a:rPr lang="el-GR" dirty="0"/>
                  <a:t>με 37 και 53 μοίρες, αντίστοιχα. Τα άνω καλώδια</a:t>
                </a:r>
                <a:r>
                  <a:rPr lang="en-US" dirty="0"/>
                  <a:t> </a:t>
                </a:r>
                <a:r>
                  <a:rPr lang="el-GR" dirty="0"/>
                  <a:t>σπάνε αν δεχθούν </a:t>
                </a:r>
                <a:r>
                  <a:rPr lang="en-US" dirty="0"/>
                  <a:t>(</a:t>
                </a:r>
                <a:r>
                  <a:rPr lang="el-GR" dirty="0"/>
                  <a:t>το καθένα) δύναμη μεγαλύτερη από 100 Ν. Μπορεί να συμβεί αυτό;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>
                <a:blip r:embed="rId4"/>
                <a:stretch>
                  <a:fillRect t="-1196" r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4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/>
                  <a:t>Παράδειγμα – Λύση: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411480" lvl="2" indent="-3429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3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b="15051"/>
          <a:stretch/>
        </p:blipFill>
        <p:spPr>
          <a:xfrm>
            <a:off x="6629400" y="710292"/>
            <a:ext cx="2057400" cy="2718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18888" y="1145871"/>
            <a:ext cx="768179" cy="1651908"/>
            <a:chOff x="5818888" y="1145871"/>
            <a:chExt cx="768179" cy="16519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4" b="72194"/>
            <a:stretch/>
          </p:blipFill>
          <p:spPr>
            <a:xfrm>
              <a:off x="5825067" y="1145871"/>
              <a:ext cx="762000" cy="8899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39" r="76316" b="15051"/>
            <a:stretch/>
          </p:blipFill>
          <p:spPr>
            <a:xfrm>
              <a:off x="5818888" y="2035779"/>
              <a:ext cx="685800" cy="76200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6038851" y="1986868"/>
              <a:ext cx="116682" cy="9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60880" y="795240"/>
              <a:ext cx="8287560" cy="5729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240" y="786960"/>
                <a:ext cx="8300880" cy="57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8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/>
                  <a:t>Παράδειγμα – Λύση: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411480" lvl="2" indent="-342900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  <a:blipFill rotWithShape="0">
                <a:blip r:embed="rId3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b="15051"/>
          <a:stretch/>
        </p:blipFill>
        <p:spPr>
          <a:xfrm>
            <a:off x="6629400" y="710292"/>
            <a:ext cx="2057400" cy="27187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18888" y="1145871"/>
            <a:ext cx="768179" cy="1651908"/>
            <a:chOff x="5818888" y="1145871"/>
            <a:chExt cx="768179" cy="16519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4" b="72194"/>
            <a:stretch/>
          </p:blipFill>
          <p:spPr>
            <a:xfrm>
              <a:off x="5825067" y="1145871"/>
              <a:ext cx="762000" cy="889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39" r="76316" b="15051"/>
            <a:stretch/>
          </p:blipFill>
          <p:spPr>
            <a:xfrm>
              <a:off x="5818888" y="2035779"/>
              <a:ext cx="685800" cy="7620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038851" y="1986868"/>
              <a:ext cx="116682" cy="9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76720" y="2457000"/>
              <a:ext cx="8105760" cy="398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720" y="2450160"/>
                <a:ext cx="8127000" cy="39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2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1800"/>
            <a:ext cx="6652614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371600"/>
                <a:ext cx="800100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  <a:endParaRPr lang="el-GR" u="sng" dirty="0"/>
              </a:p>
              <a:p>
                <a:pPr marL="68580" indent="0">
                  <a:buNone/>
                </a:pPr>
                <a:r>
                  <a:rPr lang="el-GR" sz="1800" dirty="0"/>
                  <a:t>Αυτοκίνητο μάζας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800" dirty="0"/>
                  <a:t> κινείται χωρίς τριβές προς τη βάση κεκλιμένου επιπέδου γωνίας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/>
                  <a:t>. </a:t>
                </a:r>
                <a:r>
                  <a:rPr lang="el-GR" sz="1800" b="1" dirty="0"/>
                  <a:t>Με ποια μοντέλα μπορείτε να περιγράψετε την κίνησή του?</a:t>
                </a:r>
                <a:br>
                  <a:rPr lang="el-GR" sz="1800" b="1" dirty="0"/>
                </a:br>
                <a:r>
                  <a:rPr lang="el-GR" sz="1800" dirty="0"/>
                  <a:t>Α) Βρείτε την επιτάχυνση του αυτοκινήτου.</a:t>
                </a:r>
                <a:br>
                  <a:rPr lang="el-GR" sz="1800" dirty="0"/>
                </a:br>
                <a:r>
                  <a:rPr lang="el-GR" sz="1800" dirty="0"/>
                  <a:t>Β) Αν το αυτοκίνητο αφεθεί από την κορυφή του κεκλιμένου, που απέχει απόσταση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από το τέρμα του κεκλιμένου, πόσο χρόνο χρειάζεται για να φτάσει στο τέρμα του κεκλιμένου, και ποια η ταχύτητά του όταν φτάνει εκεί;</a:t>
                </a:r>
                <a:endParaRPr lang="el-GR" sz="20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371600"/>
                <a:ext cx="8001000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919400" y="1202400"/>
              <a:ext cx="2943720" cy="442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3640" y="1196640"/>
                <a:ext cx="2962080" cy="44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431120" y="711720"/>
              <a:ext cx="1677600" cy="159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5360" y="704160"/>
                <a:ext cx="169128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930400" y="4119480"/>
              <a:ext cx="4078800" cy="2010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3200" y="4108320"/>
                <a:ext cx="4091040" cy="20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02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399" y="1371600"/>
                <a:ext cx="7643308" cy="4636116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sz="1600" dirty="0"/>
                  <a:t>Αυτοκίνητο μάζας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600" dirty="0"/>
                  <a:t> κινείται χωρίς τριβές σε κεκλιμένο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l-GR" sz="1600" dirty="0"/>
                  <a:t>επίπεδο γωνίας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600" dirty="0"/>
                  <a:t>.</a:t>
                </a:r>
                <a:br>
                  <a:rPr lang="el-GR" sz="1600" dirty="0"/>
                </a:br>
                <a:r>
                  <a:rPr lang="el-GR" sz="1600" dirty="0"/>
                  <a:t>Α) Βρείτε την επιτάχυνση του αυτοκινήτου.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99" y="1371600"/>
                <a:ext cx="7643308" cy="4636116"/>
              </a:xfrm>
              <a:blipFill rotWithShape="0">
                <a:blip r:embed="rId3"/>
                <a:stretch>
                  <a:fillRect t="-10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046309" y="1524000"/>
            <a:ext cx="4617960" cy="3333358"/>
            <a:chOff x="258840" y="3051602"/>
            <a:chExt cx="4617960" cy="333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258840" y="6384600"/>
                <a:ext cx="360" cy="3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480" y="6375240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1219200" y="3810000"/>
              <a:ext cx="365760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738735" y="3175000"/>
              <a:ext cx="715340" cy="2029306"/>
              <a:chOff x="2738735" y="3175000"/>
              <a:chExt cx="715340" cy="202930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051419" y="3810000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140319" y="3175000"/>
                <a:ext cx="225181" cy="6858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738735" y="3827473"/>
                <a:ext cx="411770" cy="134889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7" idx="4"/>
              </p:cNvCxnSpPr>
              <p:nvPr/>
            </p:nvCxnSpPr>
            <p:spPr>
              <a:xfrm flipH="1">
                <a:off x="3092209" y="3962400"/>
                <a:ext cx="35410" cy="124190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140319" y="3886200"/>
                <a:ext cx="313756" cy="76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69" t="-37500" r="-38255" b="-196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754" t="-33871" r="-47541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286" t="-33333" r="-42857"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347291" y="3122637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480949" y="2835818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49" y="2835818"/>
                <a:ext cx="183320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6755040" y="3454200"/>
              <a:ext cx="186120" cy="18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46400" y="3443400"/>
                <a:ext cx="204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563040" y="792360"/>
              <a:ext cx="7943040" cy="5628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7280" y="784800"/>
                <a:ext cx="7955640" cy="56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4081300" cy="463504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– Λύση: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sz="1600" dirty="0"/>
                  <a:t>Αυτοκίνητο μάζας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sz="1600" dirty="0"/>
                  <a:t> κινείται χωρίς τριβές σε κεκλιμένο επίπεδο γωνίας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600" dirty="0"/>
                  <a:t>.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r>
                  <a:rPr lang="el-GR" sz="1600" dirty="0"/>
                  <a:t>Β) </a:t>
                </a:r>
                <a:r>
                  <a:rPr lang="el-GR" sz="1400" dirty="0"/>
                  <a:t>Αν το αυτοκίνητο αφεθεί από την κορυφή του κεκλιμένου, που απέχει απόσταση </a:t>
                </a:r>
                <a:r>
                  <a:rPr lang="en-US" sz="1400" dirty="0"/>
                  <a:t>d </a:t>
                </a:r>
                <a:r>
                  <a:rPr lang="el-GR" sz="1400" dirty="0"/>
                  <a:t>από το τέρμα του κεκλιμένου, πόσο χρόνο χρειάζεται για να φτάσει στο τέρμα του κεκλιμένου, και ποια η ταχύτητά του όταν φτάνει εκεί;</a:t>
                </a:r>
                <a:endParaRPr lang="el-GR" sz="16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4081300" cy="4635040"/>
              </a:xfrm>
              <a:blipFill rotWithShape="0">
                <a:blip r:embed="rId3"/>
                <a:stretch>
                  <a:fillRect t="-1053" r="-8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3962400" y="785390"/>
            <a:ext cx="4721069" cy="3333358"/>
            <a:chOff x="258840" y="3051602"/>
            <a:chExt cx="4721069" cy="333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258840" y="6384600"/>
                <a:ext cx="360" cy="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480" y="6375240"/>
                  <a:ext cx="19080" cy="19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219200" y="3810000"/>
              <a:ext cx="3657600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371600" y="34290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Oval 10"/>
            <p:cNvSpPr/>
            <p:nvPr/>
          </p:nvSpPr>
          <p:spPr>
            <a:xfrm>
              <a:off x="4768362" y="43053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43000" y="4648200"/>
              <a:ext cx="3701562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738735" y="3175000"/>
              <a:ext cx="715340" cy="2029306"/>
              <a:chOff x="2738735" y="3175000"/>
              <a:chExt cx="715340" cy="202930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051419" y="3810000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140319" y="3175000"/>
                <a:ext cx="225181" cy="6858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738735" y="3827473"/>
                <a:ext cx="411770" cy="134889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4"/>
              </p:cNvCxnSpPr>
              <p:nvPr/>
            </p:nvCxnSpPr>
            <p:spPr>
              <a:xfrm flipH="1">
                <a:off x="3092209" y="3962400"/>
                <a:ext cx="35410" cy="124190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3140319" y="3886200"/>
                <a:ext cx="313756" cy="76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108" y="3051602"/>
                  <a:ext cx="18992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505" y="5070683"/>
                  <a:ext cx="906402" cy="3395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69" t="-37500" r="-38255" b="-196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644" y="3735754"/>
                  <a:ext cx="375487" cy="37709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4516" t="-33871" r="-45161" b="-129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993" y="5036044"/>
                  <a:ext cx="383117" cy="4080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698" t="-31343" r="-44444" b="-1492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rc 36"/>
            <p:cNvSpPr/>
            <p:nvPr/>
          </p:nvSpPr>
          <p:spPr>
            <a:xfrm flipH="1">
              <a:off x="3877131" y="4501920"/>
              <a:ext cx="179776" cy="37488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347291" y="3122637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7291" y="3122637"/>
                  <a:ext cx="201017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0303" r="-24242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768505" y="3999518"/>
                  <a:ext cx="2114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505" y="3999518"/>
                  <a:ext cx="21140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412" r="-23529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594553" y="3122637"/>
                  <a:ext cx="72750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553" y="3122637"/>
                  <a:ext cx="727507" cy="55399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202" r="-8403" b="-76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/>
            <p:cNvGrpSpPr/>
            <p:nvPr/>
          </p:nvGrpSpPr>
          <p:grpSpPr>
            <a:xfrm>
              <a:off x="1019285" y="5270564"/>
              <a:ext cx="3650776" cy="1020205"/>
              <a:chOff x="1019285" y="5270564"/>
              <a:chExt cx="3650776" cy="102020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31992" y="5333045"/>
                <a:ext cx="3625362" cy="90270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800523" y="5505446"/>
                    <a:ext cx="19325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0523" y="5505446"/>
                    <a:ext cx="193258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31250" r="-25000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Connector 46"/>
              <p:cNvCxnSpPr/>
              <p:nvPr/>
            </p:nvCxnSpPr>
            <p:spPr>
              <a:xfrm flipH="1">
                <a:off x="1019285" y="5270564"/>
                <a:ext cx="31644" cy="11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638417" y="6179711"/>
                <a:ext cx="31644" cy="1110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664770" y="4458297"/>
                  <a:ext cx="1894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0" y="4458297"/>
                  <a:ext cx="189475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2258" r="-2258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630806" y="1915649"/>
                <a:ext cx="914400" cy="369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06" y="1915649"/>
                <a:ext cx="914400" cy="3693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01560" y="214200"/>
              <a:ext cx="8347320" cy="630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520" y="205200"/>
                <a:ext cx="8358480" cy="63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644440" y="172080"/>
              <a:ext cx="1206720" cy="684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6520" y="162720"/>
                <a:ext cx="1223640" cy="7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4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7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dirty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Μηχανική</a:t>
            </a:r>
          </a:p>
          <a:p>
            <a:endParaRPr lang="el-GR" dirty="0"/>
          </a:p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/>
              <a:t>Οι Νόμοι της Κίνησης (</a:t>
            </a:r>
            <a:r>
              <a:rPr lang="en-US" dirty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34536"/>
                <a:ext cx="8077200" cy="521866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/>
                  <a:t>Αδρανειακό σύστημα αναφοράς</a:t>
                </a:r>
              </a:p>
              <a:p>
                <a:pPr lvl="1"/>
                <a:r>
                  <a:rPr lang="el-GR" sz="2100" dirty="0"/>
                  <a:t>Σύστημα αναφοράς που ισχύουν οι Νόμοι του </a:t>
                </a:r>
                <a:r>
                  <a:rPr lang="en-US" sz="2100" dirty="0"/>
                  <a:t>Newton</a:t>
                </a:r>
              </a:p>
              <a:p>
                <a:pPr lvl="2"/>
                <a:r>
                  <a:rPr lang="en-US" sz="1900" dirty="0"/>
                  <a:t>…</a:t>
                </a:r>
                <a:r>
                  <a:rPr lang="el-GR" sz="1900" dirty="0"/>
                  <a:t>πρακτικά όλα τα συστήματα που συναντάμε στο μάθημα</a:t>
                </a:r>
              </a:p>
              <a:p>
                <a:r>
                  <a:rPr lang="el-GR" b="1" dirty="0"/>
                  <a:t>Δύναμη</a:t>
                </a:r>
                <a:endParaRPr lang="el-GR" dirty="0"/>
              </a:p>
              <a:p>
                <a:pPr lvl="1"/>
                <a:r>
                  <a:rPr lang="el-GR" sz="2100" dirty="0"/>
                  <a:t>Αίτιο που προκαλεί </a:t>
                </a:r>
                <a:r>
                  <a:rPr lang="el-GR" sz="2100" b="1" dirty="0"/>
                  <a:t>μεταβολή</a:t>
                </a:r>
                <a:r>
                  <a:rPr lang="el-GR" sz="2100" dirty="0"/>
                  <a:t> στην κινητική κατάσταση ενός σώματος</a:t>
                </a:r>
              </a:p>
              <a:p>
                <a:r>
                  <a:rPr lang="el-GR" b="1" dirty="0"/>
                  <a:t>Νόμοι </a:t>
                </a:r>
                <a:r>
                  <a:rPr lang="en-US" b="1" dirty="0"/>
                  <a:t>Newton:</a:t>
                </a:r>
              </a:p>
              <a:p>
                <a:pPr lvl="1"/>
                <a:r>
                  <a:rPr lang="en-US" b="1" dirty="0"/>
                  <a:t>1</a:t>
                </a:r>
                <a:r>
                  <a:rPr lang="el-GR" b="1" baseline="30000" dirty="0" err="1"/>
                  <a:t>ος</a:t>
                </a:r>
                <a:r>
                  <a:rPr lang="el-GR" b="1" dirty="0"/>
                  <a:t>: </a:t>
                </a:r>
                <a:r>
                  <a:rPr lang="el-GR" sz="2100" dirty="0"/>
                  <a:t>Αν η συνισταμένη των δυνάμεων που ασκούνται σε ένα σώμα είναι μηδενική, η ταχύτητά του δεν μπορεί να μεταβληθεί, δηλ. το σώμα δεν μπορεί να επιταχυνθεί</a:t>
                </a:r>
                <a:r>
                  <a:rPr lang="en-BS" sz="2100" dirty="0"/>
                  <a:t>: </a:t>
                </a:r>
                <a14:m>
                  <m:oMath xmlns:m="http://schemas.openxmlformats.org/officeDocument/2006/math">
                    <m:r>
                      <a:rPr lang="en-BS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BS" sz="26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BS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BS" sz="26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BS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l-GR" sz="2100" b="1" dirty="0"/>
              </a:p>
              <a:p>
                <a:pPr lvl="1"/>
                <a:r>
                  <a:rPr lang="el-GR" b="1" dirty="0"/>
                  <a:t>2</a:t>
                </a:r>
                <a:r>
                  <a:rPr lang="el-GR" b="1" baseline="30000" dirty="0"/>
                  <a:t>ος</a:t>
                </a:r>
                <a:r>
                  <a:rPr lang="el-GR" b="1" dirty="0"/>
                  <a:t>:</a:t>
                </a:r>
                <a:r>
                  <a:rPr lang="el-GR" dirty="0"/>
                  <a:t> </a:t>
                </a:r>
                <a:r>
                  <a:rPr lang="el-GR" sz="2100" dirty="0"/>
                  <a:t>Η επιτάχυνση ενός σώματος είναι ανάλογη της συνισταμένης των δυνάμεων που ασκούνται πάνω του και αντιστρόφως ανάλογη της μάζας του</a:t>
                </a:r>
                <a:r>
                  <a:rPr lang="en-BS" sz="2100" dirty="0"/>
                  <a:t>: </a:t>
                </a:r>
                <a14:m>
                  <m:oMath xmlns:m="http://schemas.openxmlformats.org/officeDocument/2006/math">
                    <m:r>
                      <a:rPr lang="en-BS" sz="2600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BS" sz="26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BS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B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S" sz="2600" b="1" i="1" smtClean="0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BS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BS" sz="2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l-GR" sz="2100" b="1" dirty="0"/>
              </a:p>
              <a:p>
                <a:pPr lvl="1"/>
                <a:r>
                  <a:rPr lang="el-GR" b="1" dirty="0"/>
                  <a:t>3</a:t>
                </a:r>
                <a:r>
                  <a:rPr lang="el-GR" b="1" baseline="30000" dirty="0"/>
                  <a:t>ος</a:t>
                </a:r>
                <a:r>
                  <a:rPr lang="el-GR" b="1" dirty="0"/>
                  <a:t>:</a:t>
                </a:r>
                <a:r>
                  <a:rPr lang="el-GR" dirty="0"/>
                  <a:t> </a:t>
                </a:r>
                <a:r>
                  <a:rPr lang="el-GR" sz="2100" dirty="0"/>
                  <a:t>Αν δυο σώματα αλληλεπιδρούν, η δύναμη που ασκείται στο πρώτο από το δεύτερο σώμα έχει ίδιο μέτρο και αντίθετη κατεύθυνση με τη δύναμη που ασκείται από το δεύτερο στο πρώτο σώμα</a:t>
                </a:r>
                <a:r>
                  <a:rPr lang="en-BS" sz="21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BS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BS" sz="2600" b="1" i="1" dirty="0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BS" sz="2600" b="1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BS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B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BS" sz="2600" b="1" i="1" dirty="0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BS" sz="2600" b="1" i="1" dirty="0" smtClean="0"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endParaRPr lang="en-US" sz="2600" dirty="0"/>
              </a:p>
              <a:p>
                <a:r>
                  <a:rPr lang="el-GR" sz="2300" b="1" dirty="0"/>
                  <a:t>Ανάλυση σε συνιστώσες!!</a:t>
                </a:r>
              </a:p>
              <a:p>
                <a:r>
                  <a:rPr lang="el-GR" sz="2300" b="1" dirty="0"/>
                  <a:t>Διάγραμμα ελευθέρου σώματος (σχήμα: σώμα + δυνάμεις)</a:t>
                </a:r>
                <a:endParaRPr lang="en-US" sz="2300" b="1" dirty="0"/>
              </a:p>
              <a:p>
                <a:r>
                  <a:rPr lang="el-GR" sz="2300" b="1" dirty="0"/>
                  <a:t>Δεν ξεχνάμε τις εξισώσεις της κινητικής που έχουμε μάθει!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34536"/>
                <a:ext cx="8077200" cy="5218664"/>
              </a:xfrm>
              <a:blipFill>
                <a:blip r:embed="rId2"/>
                <a:stretch>
                  <a:fillRect t="-1752" r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01" y="3921813"/>
            <a:ext cx="2805398" cy="2555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Τάση νήματος και τροχαλίες</a:t>
                </a:r>
              </a:p>
              <a:p>
                <a:r>
                  <a:rPr lang="el-GR" sz="2000" dirty="0"/>
                  <a:t>Έστω ένα </a:t>
                </a:r>
                <a:r>
                  <a:rPr lang="el-GR" sz="2000" b="1" dirty="0"/>
                  <a:t>τεντωμένο</a:t>
                </a:r>
                <a:r>
                  <a:rPr lang="el-GR" sz="2000" dirty="0"/>
                  <a:t> </a:t>
                </a:r>
                <a:r>
                  <a:rPr lang="el-GR" sz="2000" b="1" dirty="0"/>
                  <a:t>νήμα</a:t>
                </a:r>
                <a:r>
                  <a:rPr lang="el-GR" sz="2000" dirty="0"/>
                  <a:t> (ή καλώδιο ή σχοινί ή άλλο παρόμοιο) που δένεται σε ένα σώμα</a:t>
                </a:r>
              </a:p>
              <a:p>
                <a:r>
                  <a:rPr lang="el-GR" sz="2000" dirty="0"/>
                  <a:t>Σχεδόν πάντα το νήμα θεωρείται αβαρές και ανελαστικό (χωρίς βάρος και χωρίς ικανότητα «τεντώματος» ή «συμπίεσης»)</a:t>
                </a:r>
              </a:p>
              <a:p>
                <a:r>
                  <a:rPr lang="el-GR" sz="2000" dirty="0"/>
                  <a:t>Αν τραβήξουμε το σώμα μέσω του νήματος, το νήμα τραβά το σώμα (και το χέρι) με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με κατεύθυνση μακριά από (προς) το σώμα και κατά μήκος του νήματος</a:t>
                </a:r>
              </a:p>
              <a:p>
                <a:r>
                  <a:rPr lang="el-GR" sz="2000" dirty="0"/>
                  <a:t>Η δύναμη συχνά ονομάζεται </a:t>
                </a:r>
                <a:r>
                  <a:rPr lang="el-GR" sz="2000" b="1" i="1" dirty="0"/>
                  <a:t>τάση νήματος</a:t>
                </a:r>
              </a:p>
              <a:p>
                <a:endParaRPr lang="el-GR" sz="2000" b="1" i="1" dirty="0"/>
              </a:p>
              <a:p>
                <a:r>
                  <a:rPr lang="el-GR" sz="2000" dirty="0"/>
                  <a:t>Μια </a:t>
                </a:r>
                <a:r>
                  <a:rPr lang="el-GR" sz="2000" b="1" dirty="0"/>
                  <a:t>τροχαλία</a:t>
                </a:r>
                <a:r>
                  <a:rPr lang="el-GR" sz="2000" dirty="0"/>
                  <a:t> αποτελείται από ένα </a:t>
                </a:r>
                <a:br>
                  <a:rPr lang="el-GR" sz="2000" dirty="0"/>
                </a:br>
                <a:r>
                  <a:rPr lang="el-GR" sz="2000" dirty="0"/>
                  <a:t>κυλινδρικό μέρος που περιστρέφεται γύρω από έναν άξονα</a:t>
                </a:r>
              </a:p>
              <a:p>
                <a:r>
                  <a:rPr lang="el-GR" sz="2000" dirty="0"/>
                  <a:t>Θεωρούνται και αυτές αβαρείς και χωρίς παρουσία τριβής </a:t>
                </a:r>
                <a:br>
                  <a:rPr lang="el-GR" sz="2000" dirty="0"/>
                </a:br>
                <a:r>
                  <a:rPr lang="el-GR" sz="2000" dirty="0"/>
                  <a:t>κατά την κύλισή τους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1600"/>
              </a:xfrm>
              <a:blipFill>
                <a:blip r:embed="rId3"/>
                <a:stretch>
                  <a:fillRect t="-941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777670"/>
            <a:ext cx="3371851" cy="11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9" y="2667000"/>
            <a:ext cx="3027171" cy="377561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Α) Όταν τα αντικείμενα βρίσκονται σε </a:t>
                </a:r>
                <a:r>
                  <a:rPr lang="el-GR" b="1" dirty="0"/>
                  <a:t>ισορροπία </a:t>
                </a:r>
                <a:endParaRPr lang="en-US" b="1" dirty="0"/>
              </a:p>
              <a:p>
                <a:pPr marL="68580" indent="0">
                  <a:buNone/>
                </a:pPr>
                <a:endParaRPr lang="en-US" b="1" i="0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dirty="0"/>
                  <a:t>     </a:t>
                </a:r>
                <a:r>
                  <a:rPr lang="el-GR" dirty="0"/>
                  <a:t>τότε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        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!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l-GR" b="1" dirty="0"/>
                  <a:t>Παράδειγμα</a:t>
                </a:r>
              </a:p>
              <a:p>
                <a:pPr lvl="1"/>
                <a:r>
                  <a:rPr lang="el-GR" dirty="0"/>
                  <a:t>Ο πολυέλαιος κρέμεται σταθερά από</a:t>
                </a:r>
                <a:br>
                  <a:rPr lang="el-GR" dirty="0"/>
                </a:br>
                <a:r>
                  <a:rPr lang="el-GR" dirty="0"/>
                  <a:t>το ταβάνι. Ποιες δυνάμεις ασκούνται</a:t>
                </a:r>
                <a:br>
                  <a:rPr lang="el-GR" dirty="0"/>
                </a:br>
                <a:r>
                  <a:rPr lang="el-GR" dirty="0"/>
                  <a:t>επάνω του?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  <a:blipFill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3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3" y="3581400"/>
            <a:ext cx="3264900" cy="286702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</p:spPr>
            <p:txBody>
              <a:bodyPr>
                <a:normAutofit/>
              </a:bodyPr>
              <a:lstStyle/>
              <a:p>
                <a:pPr marL="342900" lvl="2" indent="-274320"/>
                <a:r>
                  <a:rPr lang="el-GR" sz="2400" dirty="0"/>
                  <a:t>Β) Όταν τα σώματα επιταχύνουν υπό την επίδραση δύναμης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  <a:p>
                <a:pPr marL="27889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  <a:p>
                <a:pPr marL="411480" lvl="2" indent="-342900"/>
                <a:endParaRPr lang="el-GR" sz="1100" dirty="0"/>
              </a:p>
              <a:p>
                <a:pPr marL="411480" lvl="2" indent="-342900"/>
                <a:r>
                  <a:rPr lang="el-GR" sz="2400" b="1" dirty="0"/>
                  <a:t>Παράδειγμα</a:t>
                </a:r>
              </a:p>
              <a:p>
                <a:pPr marL="621792" lvl="3" indent="-342900"/>
                <a:r>
                  <a:rPr lang="el-GR" sz="2200" dirty="0"/>
                  <a:t>Βρείτε την επιτάχυνση στην οποία</a:t>
                </a:r>
                <a:br>
                  <a:rPr lang="el-GR" sz="2200" dirty="0"/>
                </a:br>
                <a:r>
                  <a:rPr lang="el-GR" sz="2200" dirty="0"/>
                  <a:t>υπόκειται το κιβώτιο</a:t>
                </a:r>
              </a:p>
              <a:p>
                <a:pPr marL="621792" lvl="3" indent="-342900"/>
                <a:r>
                  <a:rPr lang="el-GR" sz="2200" dirty="0"/>
                  <a:t>Βρείτε τη δύναμη που ασκεί</a:t>
                </a:r>
                <a:br>
                  <a:rPr lang="el-GR" sz="2200" dirty="0"/>
                </a:br>
                <a:r>
                  <a:rPr lang="el-GR" sz="2200" dirty="0"/>
                  <a:t>το δάπεδο επάνω στο κιβώτιο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  <a:blipFill>
                <a:blip r:embed="rId3"/>
                <a:stretch>
                  <a:fillRect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Νόμοι της Κίνησης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81432"/>
            <a:ext cx="7490908" cy="4077148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400" b="1" dirty="0"/>
              <a:t>Παράδειγμα</a:t>
            </a:r>
          </a:p>
          <a:p>
            <a:pPr marL="621792" lvl="3" indent="-342900"/>
            <a:r>
              <a:rPr lang="en-US" sz="2000" dirty="0"/>
              <a:t>A. </a:t>
            </a:r>
            <a:r>
              <a:rPr lang="el-GR" sz="2000" dirty="0"/>
              <a:t>Βρείτε την επιτάχυνση στην οποία υπό- </a:t>
            </a:r>
            <a:br>
              <a:rPr lang="el-GR" sz="2000" dirty="0"/>
            </a:br>
            <a:r>
              <a:rPr lang="el-GR" sz="2000" dirty="0"/>
              <a:t>κειται το κιβώτιο</a:t>
            </a:r>
          </a:p>
          <a:p>
            <a:pPr marL="621792" lvl="3" indent="-342900"/>
            <a:r>
              <a:rPr lang="en-US" sz="2000" dirty="0"/>
              <a:t>B. </a:t>
            </a:r>
            <a:r>
              <a:rPr lang="el-GR" sz="2000" dirty="0"/>
              <a:t>Βρείτε τη δύναμη που ασκεί το δάπε-</a:t>
            </a:r>
            <a:br>
              <a:rPr lang="el-GR" sz="2000" dirty="0"/>
            </a:br>
            <a:r>
              <a:rPr lang="el-GR" sz="2000" dirty="0"/>
              <a:t>δο επάνω στο κιβώτιο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>
          <a:xfrm>
            <a:off x="6096000" y="1730599"/>
            <a:ext cx="2539541" cy="42892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1" y="619603"/>
            <a:ext cx="2440310" cy="3255596"/>
            <a:chOff x="6096001" y="619603"/>
            <a:chExt cx="2440310" cy="3255596"/>
          </a:xfrm>
        </p:grpSpPr>
        <p:sp>
          <p:nvSpPr>
            <p:cNvPr id="5" name="Horizontal Scroll 4"/>
            <p:cNvSpPr/>
            <p:nvPr/>
          </p:nvSpPr>
          <p:spPr>
            <a:xfrm>
              <a:off x="6174111" y="619603"/>
              <a:ext cx="2362200" cy="7620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Διάγραμμα ελεύθερου σώματος</a:t>
              </a:r>
            </a:p>
          </p:txBody>
        </p:sp>
        <p:cxnSp>
          <p:nvCxnSpPr>
            <p:cNvPr id="7" name="Elbow Connector 6"/>
            <p:cNvCxnSpPr>
              <a:stCxn id="5" idx="1"/>
              <a:endCxn id="4" idx="1"/>
            </p:cNvCxnSpPr>
            <p:nvPr/>
          </p:nvCxnSpPr>
          <p:spPr>
            <a:xfrm rot="10800000" flipV="1">
              <a:off x="6096001" y="1000602"/>
              <a:ext cx="78111" cy="2874597"/>
            </a:xfrm>
            <a:prstGeom prst="bentConnector3">
              <a:avLst>
                <a:gd name="adj1" fmla="val 392660"/>
              </a:avLst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flipH="1" flipV="1">
            <a:off x="7543800" y="5018621"/>
            <a:ext cx="304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5704421"/>
            <a:ext cx="1512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Έστω Τ η δυναμη </a:t>
            </a:r>
            <a:b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το νήμα στο </a:t>
            </a:r>
            <a:b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κιβώτιο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18400" y="3124200"/>
              <a:ext cx="6800400" cy="3355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720" y="3115920"/>
                <a:ext cx="6813720" cy="33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5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3874</TotalTime>
  <Words>540</Words>
  <Application>Microsoft Office PowerPoint</Application>
  <PresentationFormat>On-screen Show (4:3)</PresentationFormat>
  <Paragraphs>129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</vt:lpstr>
      <vt:lpstr>Cambria Math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Οι Νόμοι της Κίνησης (review…)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503</cp:revision>
  <dcterms:created xsi:type="dcterms:W3CDTF">2006-08-16T00:00:00Z</dcterms:created>
  <dcterms:modified xsi:type="dcterms:W3CDTF">2024-10-21T11:51:03Z</dcterms:modified>
  <cp:contentStatus/>
</cp:coreProperties>
</file>